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8"/>
  </p:notesMasterIdLst>
  <p:sldIdLst>
    <p:sldId id="256" r:id="rId3"/>
    <p:sldId id="287" r:id="rId4"/>
    <p:sldId id="291" r:id="rId5"/>
    <p:sldId id="293" r:id="rId6"/>
    <p:sldId id="294" r:id="rId7"/>
    <p:sldId id="295" r:id="rId8"/>
    <p:sldId id="296" r:id="rId9"/>
    <p:sldId id="297" r:id="rId10"/>
    <p:sldId id="298" r:id="rId11"/>
    <p:sldId id="299" r:id="rId12"/>
    <p:sldId id="301" r:id="rId13"/>
    <p:sldId id="300" r:id="rId14"/>
    <p:sldId id="302" r:id="rId15"/>
    <p:sldId id="303" r:id="rId16"/>
    <p:sldId id="304" r:id="rId17"/>
    <p:sldId id="305" r:id="rId18"/>
    <p:sldId id="308" r:id="rId19"/>
    <p:sldId id="309" r:id="rId20"/>
    <p:sldId id="310" r:id="rId21"/>
    <p:sldId id="327" r:id="rId22"/>
    <p:sldId id="329" r:id="rId23"/>
    <p:sldId id="312" r:id="rId24"/>
    <p:sldId id="313" r:id="rId25"/>
    <p:sldId id="314" r:id="rId26"/>
    <p:sldId id="330" r:id="rId27"/>
    <p:sldId id="315" r:id="rId28"/>
    <p:sldId id="266" r:id="rId29"/>
    <p:sldId id="332" r:id="rId30"/>
    <p:sldId id="333" r:id="rId31"/>
    <p:sldId id="334" r:id="rId32"/>
    <p:sldId id="331" r:id="rId33"/>
    <p:sldId id="335" r:id="rId34"/>
    <p:sldId id="336" r:id="rId35"/>
    <p:sldId id="337" r:id="rId36"/>
    <p:sldId id="338" r:id="rId37"/>
    <p:sldId id="339" r:id="rId38"/>
    <p:sldId id="341" r:id="rId39"/>
    <p:sldId id="342" r:id="rId40"/>
    <p:sldId id="343" r:id="rId41"/>
    <p:sldId id="344" r:id="rId42"/>
    <p:sldId id="316" r:id="rId43"/>
    <p:sldId id="345" r:id="rId44"/>
    <p:sldId id="326" r:id="rId45"/>
    <p:sldId id="290" r:id="rId46"/>
    <p:sldId id="288" r:id="rId47"/>
  </p:sldIdLst>
  <p:sldSz cx="9144000" cy="5143500" type="screen16x9"/>
  <p:notesSz cx="6858000" cy="9144000"/>
  <p:embeddedFontLst>
    <p:embeddedFont>
      <p:font typeface="Fira Sans" charset="0"/>
      <p:regular r:id="rId49"/>
      <p:bold r:id="rId50"/>
      <p:italic r:id="rId51"/>
      <p:boldItalic r:id="rId52"/>
    </p:embeddedFont>
    <p:embeddedFont>
      <p:font typeface="Calibri" pitchFamily="34" charset="0"/>
      <p:regular r:id="rId53"/>
      <p:bold r:id="rId54"/>
      <p:italic r:id="rId55"/>
      <p:boldItalic r:id="rId56"/>
    </p:embeddedFont>
    <p:embeddedFont>
      <p:font typeface="Proxima Nova" charset="0"/>
      <p:regular r:id="rId57"/>
      <p:bold r:id="rId58"/>
      <p:italic r:id="rId59"/>
      <p:boldItalic r:id="rId60"/>
    </p:embeddedFont>
    <p:embeddedFont>
      <p:font typeface="Proxima Nova Semibold" charset="0"/>
      <p:regular r:id="rId61"/>
      <p:bold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
          <p15:clr>
            <a:srgbClr val="9AA0A6"/>
          </p15:clr>
        </p15:guide>
        <p15:guide id="2" orient="horz" pos="267">
          <p15:clr>
            <a:srgbClr val="9AA0A6"/>
          </p15:clr>
        </p15:guide>
        <p15:guide id="3" pos="5472">
          <p15:clr>
            <a:srgbClr val="9AA0A6"/>
          </p15:clr>
        </p15:guide>
        <p15:guide id="4" orient="horz" pos="3005">
          <p15:clr>
            <a:srgbClr val="9AA0A6"/>
          </p15:clr>
        </p15:guide>
        <p15:guide id="5"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499"/>
    <a:srgbClr val="0098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58" autoAdjust="0"/>
    <p:restoredTop sz="94660"/>
  </p:normalViewPr>
  <p:slideViewPr>
    <p:cSldViewPr snapToGrid="0">
      <p:cViewPr>
        <p:scale>
          <a:sx n="100" d="100"/>
          <a:sy n="100" d="100"/>
        </p:scale>
        <p:origin x="-950" y="-235"/>
      </p:cViewPr>
      <p:guideLst>
        <p:guide orient="horz" pos="1381"/>
        <p:guide orient="horz" pos="2458"/>
        <p:guide pos="5022"/>
        <p:guide pos="3984"/>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92fb8ba398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92fb8ba39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92fb8ba398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92fb8ba39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92fb8ba398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92fb8ba39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92fb8ba398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92fb8ba398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94e419fc5a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94e419fc5a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7"/>
        <p:cNvGrpSpPr/>
        <p:nvPr/>
      </p:nvGrpSpPr>
      <p:grpSpPr>
        <a:xfrm>
          <a:off x="0" y="0"/>
          <a:ext cx="0" cy="0"/>
          <a:chOff x="0" y="0"/>
          <a:chExt cx="0" cy="0"/>
        </a:xfrm>
      </p:grpSpPr>
      <p:sp>
        <p:nvSpPr>
          <p:cNvPr id="4188" name="Google Shape;4188;g94e419fc5a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9" name="Google Shape;4189;g94e419fc5a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92fb8ba398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92fb8ba39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92fb8ba398_1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92fb8ba398_1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Fira Sans"/>
              <a:buChar char="●"/>
              <a:defRPr sz="1800">
                <a:solidFill>
                  <a:schemeClr val="dk2"/>
                </a:solidFill>
                <a:latin typeface="Fira Sans"/>
                <a:ea typeface="Fira Sans"/>
                <a:cs typeface="Fira Sans"/>
                <a:sym typeface="Fira Sans"/>
              </a:defRPr>
            </a:lvl1pPr>
            <a:lvl2pPr marL="914400" lvl="1"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localhost:8888/notebooks/projet%209/Projet9_Pr%C3%A9disez%20la%20demande%20en%20%C3%A9lectricit%C3%A9-Copy11.ipyn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hyperlink" Target="https://www.rte-france.com/eco2mix/telecharger-les-indicateurshttps:/cegibat.grdf.fr/simulateur/calcul-dju"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hyperlink" Target="https://openclassrooms.com/fr/courses/4525371-analysez-et-modelisez-des-series-temporelles/4811466-tp-desaisonnalisez-a-laide-de-la-regression-lineaire" TargetMode="External"/><Relationship Id="rId4" Type="http://schemas.openxmlformats.org/officeDocument/2006/relationships/hyperlink" Target="https://openclassrooms.com/fr/paths/65/projects/150/course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p:nvPr/>
        </p:nvSpPr>
        <p:spPr>
          <a:xfrm>
            <a:off x="4842164" y="732330"/>
            <a:ext cx="3844636" cy="1706082"/>
          </a:xfrm>
          <a:prstGeom prst="rect">
            <a:avLst/>
          </a:prstGeom>
          <a:noFill/>
          <a:ln>
            <a:noFill/>
          </a:ln>
        </p:spPr>
        <p:txBody>
          <a:bodyPr spcFirstLastPara="1" wrap="square" lIns="91425" tIns="91425" rIns="91425" bIns="91425" anchor="t" anchorCtr="0">
            <a:noAutofit/>
          </a:bodyPr>
          <a:lstStyle/>
          <a:p>
            <a:r>
              <a:rPr lang="fr-FR" sz="3600" b="1" dirty="0" smtClean="0">
                <a:latin typeface="Fira Sans" charset="0"/>
              </a:rPr>
              <a:t>PRÉDISEZ LA DEMANDE EN ÉLECTRICITÉ</a:t>
            </a:r>
            <a:endParaRPr lang="fr-FR" sz="3600" b="1" dirty="0">
              <a:latin typeface="Fira Sans" charset="0"/>
            </a:endParaRPr>
          </a:p>
        </p:txBody>
      </p:sp>
      <p:sp>
        <p:nvSpPr>
          <p:cNvPr id="59" name="Google Shape;59;p15"/>
          <p:cNvSpPr txBox="1"/>
          <p:nvPr/>
        </p:nvSpPr>
        <p:spPr>
          <a:xfrm>
            <a:off x="5583383" y="2691524"/>
            <a:ext cx="2964694" cy="668203"/>
          </a:xfrm>
          <a:prstGeom prst="rect">
            <a:avLst/>
          </a:prstGeom>
          <a:noFill/>
          <a:ln>
            <a:noFill/>
          </a:ln>
        </p:spPr>
        <p:txBody>
          <a:bodyPr spcFirstLastPara="1" wrap="square" lIns="91425" tIns="91425" rIns="91425" bIns="91425" anchor="t" anchorCtr="0">
            <a:noAutofit/>
          </a:bodyPr>
          <a:lstStyle/>
          <a:p>
            <a:pPr algn="just"/>
            <a:r>
              <a:rPr lang="fr-FR" sz="1100" dirty="0" smtClean="0">
                <a:latin typeface="Fira Sans" charset="0"/>
              </a:rPr>
              <a:t>L’électricité ne se stocke pas ! </a:t>
            </a:r>
          </a:p>
          <a:p>
            <a:pPr algn="just"/>
            <a:r>
              <a:rPr lang="fr-FR" sz="1100" dirty="0" smtClean="0">
                <a:latin typeface="Fira Sans" charset="0"/>
              </a:rPr>
              <a:t>Le challenge est de mettre en adéquation l'offre et la demande ! </a:t>
            </a:r>
            <a:endParaRPr lang="fr-FR" sz="1100" dirty="0">
              <a:latin typeface="Fira Sans" charset="0"/>
            </a:endParaRPr>
          </a:p>
        </p:txBody>
      </p:sp>
      <p:grpSp>
        <p:nvGrpSpPr>
          <p:cNvPr id="60" name="Google Shape;60;p15"/>
          <p:cNvGrpSpPr/>
          <p:nvPr/>
        </p:nvGrpSpPr>
        <p:grpSpPr>
          <a:xfrm>
            <a:off x="663725" y="605970"/>
            <a:ext cx="4627561" cy="4253468"/>
            <a:chOff x="3313214" y="1495761"/>
            <a:chExt cx="2822372" cy="2594210"/>
          </a:xfrm>
        </p:grpSpPr>
        <p:sp>
          <p:nvSpPr>
            <p:cNvPr id="61" name="Google Shape;61;p15"/>
            <p:cNvSpPr/>
            <p:nvPr/>
          </p:nvSpPr>
          <p:spPr>
            <a:xfrm>
              <a:off x="3313214" y="1943490"/>
              <a:ext cx="920009" cy="506792"/>
            </a:xfrm>
            <a:custGeom>
              <a:avLst/>
              <a:gdLst/>
              <a:ahLst/>
              <a:cxnLst/>
              <a:rect l="l" t="t" r="r" b="b"/>
              <a:pathLst>
                <a:path w="11025" h="6073" extrusionOk="0">
                  <a:moveTo>
                    <a:pt x="6559" y="1"/>
                  </a:moveTo>
                  <a:cubicBezTo>
                    <a:pt x="5656" y="1"/>
                    <a:pt x="4891" y="582"/>
                    <a:pt x="4615" y="1392"/>
                  </a:cubicBezTo>
                  <a:cubicBezTo>
                    <a:pt x="4338" y="1231"/>
                    <a:pt x="4017" y="1136"/>
                    <a:pt x="3674" y="1136"/>
                  </a:cubicBezTo>
                  <a:cubicBezTo>
                    <a:pt x="2672" y="1136"/>
                    <a:pt x="1856" y="1929"/>
                    <a:pt x="1815" y="2922"/>
                  </a:cubicBezTo>
                  <a:cubicBezTo>
                    <a:pt x="1740" y="2912"/>
                    <a:pt x="1663" y="2903"/>
                    <a:pt x="1585" y="2903"/>
                  </a:cubicBezTo>
                  <a:cubicBezTo>
                    <a:pt x="710" y="2903"/>
                    <a:pt x="0" y="3614"/>
                    <a:pt x="0" y="4488"/>
                  </a:cubicBezTo>
                  <a:cubicBezTo>
                    <a:pt x="0" y="5363"/>
                    <a:pt x="710" y="6072"/>
                    <a:pt x="1585" y="6072"/>
                  </a:cubicBezTo>
                  <a:cubicBezTo>
                    <a:pt x="1595" y="6072"/>
                    <a:pt x="1605" y="6071"/>
                    <a:pt x="1617" y="6071"/>
                  </a:cubicBezTo>
                  <a:lnTo>
                    <a:pt x="1617" y="6072"/>
                  </a:lnTo>
                  <a:lnTo>
                    <a:pt x="8946" y="6072"/>
                  </a:lnTo>
                  <a:lnTo>
                    <a:pt x="8946" y="6070"/>
                  </a:lnTo>
                  <a:cubicBezTo>
                    <a:pt x="10099" y="6041"/>
                    <a:pt x="11025" y="5098"/>
                    <a:pt x="11025" y="3938"/>
                  </a:cubicBezTo>
                  <a:cubicBezTo>
                    <a:pt x="11025" y="2759"/>
                    <a:pt x="10069" y="1804"/>
                    <a:pt x="8891" y="1804"/>
                  </a:cubicBezTo>
                  <a:cubicBezTo>
                    <a:pt x="8792" y="1804"/>
                    <a:pt x="8695" y="1813"/>
                    <a:pt x="8600" y="1825"/>
                  </a:cubicBezTo>
                  <a:cubicBezTo>
                    <a:pt x="8486" y="798"/>
                    <a:pt x="7617" y="1"/>
                    <a:pt x="6559"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357024" y="2085267"/>
              <a:ext cx="2371828" cy="762733"/>
            </a:xfrm>
            <a:custGeom>
              <a:avLst/>
              <a:gdLst/>
              <a:ahLst/>
              <a:cxnLst/>
              <a:rect l="l" t="t" r="r" b="b"/>
              <a:pathLst>
                <a:path w="28423" h="9140" extrusionOk="0">
                  <a:moveTo>
                    <a:pt x="15162" y="0"/>
                  </a:moveTo>
                  <a:lnTo>
                    <a:pt x="10669" y="4493"/>
                  </a:lnTo>
                  <a:lnTo>
                    <a:pt x="7154" y="1230"/>
                  </a:lnTo>
                  <a:lnTo>
                    <a:pt x="0" y="9098"/>
                  </a:lnTo>
                  <a:lnTo>
                    <a:pt x="6047" y="9115"/>
                  </a:lnTo>
                  <a:lnTo>
                    <a:pt x="6022" y="9139"/>
                  </a:lnTo>
                  <a:lnTo>
                    <a:pt x="25438" y="9139"/>
                  </a:lnTo>
                  <a:lnTo>
                    <a:pt x="25429" y="9132"/>
                  </a:lnTo>
                  <a:lnTo>
                    <a:pt x="28422" y="9139"/>
                  </a:lnTo>
                  <a:lnTo>
                    <a:pt x="21252" y="2063"/>
                  </a:lnTo>
                  <a:lnTo>
                    <a:pt x="19292" y="3671"/>
                  </a:lnTo>
                  <a:lnTo>
                    <a:pt x="151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357024" y="2187907"/>
              <a:ext cx="757787" cy="675778"/>
            </a:xfrm>
            <a:custGeom>
              <a:avLst/>
              <a:gdLst/>
              <a:ahLst/>
              <a:cxnLst/>
              <a:rect l="l" t="t" r="r" b="b"/>
              <a:pathLst>
                <a:path w="9081" h="8098" extrusionOk="0">
                  <a:moveTo>
                    <a:pt x="7150" y="0"/>
                  </a:moveTo>
                  <a:lnTo>
                    <a:pt x="0" y="7868"/>
                  </a:lnTo>
                  <a:lnTo>
                    <a:pt x="3198" y="6736"/>
                  </a:lnTo>
                  <a:lnTo>
                    <a:pt x="2474" y="7970"/>
                  </a:lnTo>
                  <a:lnTo>
                    <a:pt x="9081" y="8098"/>
                  </a:lnTo>
                  <a:lnTo>
                    <a:pt x="7825" y="6115"/>
                  </a:lnTo>
                  <a:lnTo>
                    <a:pt x="6646" y="4445"/>
                  </a:lnTo>
                  <a:lnTo>
                    <a:pt x="7915" y="2676"/>
                  </a:lnTo>
                  <a:lnTo>
                    <a:pt x="7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438970" y="2546814"/>
              <a:ext cx="350563" cy="240670"/>
            </a:xfrm>
            <a:custGeom>
              <a:avLst/>
              <a:gdLst/>
              <a:ahLst/>
              <a:cxnLst/>
              <a:rect l="l" t="t" r="r" b="b"/>
              <a:pathLst>
                <a:path w="4201" h="2884" extrusionOk="0">
                  <a:moveTo>
                    <a:pt x="0" y="1"/>
                  </a:moveTo>
                  <a:lnTo>
                    <a:pt x="0" y="2884"/>
                  </a:lnTo>
                  <a:lnTo>
                    <a:pt x="4200" y="2884"/>
                  </a:lnTo>
                  <a:lnTo>
                    <a:pt x="4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3819242" y="2546814"/>
              <a:ext cx="350563" cy="240670"/>
            </a:xfrm>
            <a:custGeom>
              <a:avLst/>
              <a:gdLst/>
              <a:ahLst/>
              <a:cxnLst/>
              <a:rect l="l" t="t" r="r" b="b"/>
              <a:pathLst>
                <a:path w="4201" h="2884" extrusionOk="0">
                  <a:moveTo>
                    <a:pt x="1" y="1"/>
                  </a:moveTo>
                  <a:lnTo>
                    <a:pt x="1" y="2884"/>
                  </a:lnTo>
                  <a:lnTo>
                    <a:pt x="4201" y="2884"/>
                  </a:lnTo>
                  <a:lnTo>
                    <a:pt x="4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4233561" y="2085267"/>
              <a:ext cx="418155" cy="717837"/>
            </a:xfrm>
            <a:custGeom>
              <a:avLst/>
              <a:gdLst/>
              <a:ahLst/>
              <a:cxnLst/>
              <a:rect l="l" t="t" r="r" b="b"/>
              <a:pathLst>
                <a:path w="5011" h="8602" extrusionOk="0">
                  <a:moveTo>
                    <a:pt x="4658" y="0"/>
                  </a:moveTo>
                  <a:lnTo>
                    <a:pt x="2833" y="1825"/>
                  </a:lnTo>
                  <a:lnTo>
                    <a:pt x="165" y="4493"/>
                  </a:lnTo>
                  <a:lnTo>
                    <a:pt x="1095" y="5501"/>
                  </a:lnTo>
                  <a:lnTo>
                    <a:pt x="0" y="6981"/>
                  </a:lnTo>
                  <a:lnTo>
                    <a:pt x="2389" y="8601"/>
                  </a:lnTo>
                  <a:lnTo>
                    <a:pt x="2577" y="6620"/>
                  </a:lnTo>
                  <a:lnTo>
                    <a:pt x="5011" y="4971"/>
                  </a:lnTo>
                  <a:lnTo>
                    <a:pt x="3243" y="3701"/>
                  </a:lnTo>
                  <a:lnTo>
                    <a:pt x="4658" y="0"/>
                  </a:lnTo>
                  <a:close/>
                </a:path>
              </a:pathLst>
            </a:custGeom>
            <a:solidFill>
              <a:srgbClr val="006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4740173" y="2257252"/>
              <a:ext cx="551421" cy="675778"/>
            </a:xfrm>
            <a:custGeom>
              <a:avLst/>
              <a:gdLst/>
              <a:ahLst/>
              <a:cxnLst/>
              <a:rect l="l" t="t" r="r" b="b"/>
              <a:pathLst>
                <a:path w="6608" h="8098" extrusionOk="0">
                  <a:moveTo>
                    <a:pt x="4678" y="1"/>
                  </a:moveTo>
                  <a:lnTo>
                    <a:pt x="2717" y="1610"/>
                  </a:lnTo>
                  <a:lnTo>
                    <a:pt x="1889" y="2442"/>
                  </a:lnTo>
                  <a:lnTo>
                    <a:pt x="377" y="4049"/>
                  </a:lnTo>
                  <a:lnTo>
                    <a:pt x="2468" y="5383"/>
                  </a:lnTo>
                  <a:lnTo>
                    <a:pt x="1" y="7968"/>
                  </a:lnTo>
                  <a:lnTo>
                    <a:pt x="6607" y="8097"/>
                  </a:lnTo>
                  <a:lnTo>
                    <a:pt x="4678" y="5935"/>
                  </a:lnTo>
                  <a:lnTo>
                    <a:pt x="4678" y="4105"/>
                  </a:lnTo>
                  <a:lnTo>
                    <a:pt x="3689" y="3092"/>
                  </a:lnTo>
                  <a:lnTo>
                    <a:pt x="46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5504472" y="2203929"/>
              <a:ext cx="78608" cy="656918"/>
            </a:xfrm>
            <a:custGeom>
              <a:avLst/>
              <a:gdLst/>
              <a:ahLst/>
              <a:cxnLst/>
              <a:rect l="l" t="t" r="r" b="b"/>
              <a:pathLst>
                <a:path w="942" h="7872" extrusionOk="0">
                  <a:moveTo>
                    <a:pt x="302" y="0"/>
                  </a:moveTo>
                  <a:lnTo>
                    <a:pt x="0" y="7872"/>
                  </a:lnTo>
                  <a:lnTo>
                    <a:pt x="942" y="7872"/>
                  </a:lnTo>
                  <a:lnTo>
                    <a:pt x="6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5543693" y="2203929"/>
              <a:ext cx="39387" cy="656918"/>
            </a:xfrm>
            <a:custGeom>
              <a:avLst/>
              <a:gdLst/>
              <a:ahLst/>
              <a:cxnLst/>
              <a:rect l="l" t="t" r="r" b="b"/>
              <a:pathLst>
                <a:path w="472" h="7872" extrusionOk="0">
                  <a:moveTo>
                    <a:pt x="195" y="0"/>
                  </a:moveTo>
                  <a:lnTo>
                    <a:pt x="1" y="53"/>
                  </a:lnTo>
                  <a:lnTo>
                    <a:pt x="1" y="7872"/>
                  </a:lnTo>
                  <a:lnTo>
                    <a:pt x="472" y="7872"/>
                  </a:lnTo>
                  <a:lnTo>
                    <a:pt x="19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5515988" y="1892420"/>
              <a:ext cx="27788" cy="271129"/>
            </a:xfrm>
            <a:custGeom>
              <a:avLst/>
              <a:gdLst/>
              <a:ahLst/>
              <a:cxnLst/>
              <a:rect l="l" t="t" r="r" b="b"/>
              <a:pathLst>
                <a:path w="333" h="3249" extrusionOk="0">
                  <a:moveTo>
                    <a:pt x="333" y="1"/>
                  </a:moveTo>
                  <a:lnTo>
                    <a:pt x="125" y="122"/>
                  </a:lnTo>
                  <a:lnTo>
                    <a:pt x="0" y="2830"/>
                  </a:lnTo>
                  <a:lnTo>
                    <a:pt x="333" y="3248"/>
                  </a:lnTo>
                  <a:lnTo>
                    <a:pt x="33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5543693" y="1892420"/>
              <a:ext cx="27788" cy="271129"/>
            </a:xfrm>
            <a:custGeom>
              <a:avLst/>
              <a:gdLst/>
              <a:ahLst/>
              <a:cxnLst/>
              <a:rect l="l" t="t" r="r" b="b"/>
              <a:pathLst>
                <a:path w="333" h="3249" extrusionOk="0">
                  <a:moveTo>
                    <a:pt x="1" y="1"/>
                  </a:moveTo>
                  <a:lnTo>
                    <a:pt x="1" y="3248"/>
                  </a:lnTo>
                  <a:lnTo>
                    <a:pt x="332" y="2830"/>
                  </a:lnTo>
                  <a:lnTo>
                    <a:pt x="207" y="122"/>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278996" y="2189910"/>
              <a:ext cx="245336" cy="126510"/>
            </a:xfrm>
            <a:custGeom>
              <a:avLst/>
              <a:gdLst/>
              <a:ahLst/>
              <a:cxnLst/>
              <a:rect l="l" t="t" r="r" b="b"/>
              <a:pathLst>
                <a:path w="2940" h="1516" extrusionOk="0">
                  <a:moveTo>
                    <a:pt x="2940" y="1"/>
                  </a:moveTo>
                  <a:lnTo>
                    <a:pt x="1" y="1381"/>
                  </a:lnTo>
                  <a:lnTo>
                    <a:pt x="196" y="1516"/>
                  </a:lnTo>
                  <a:lnTo>
                    <a:pt x="2702" y="478"/>
                  </a:lnTo>
                  <a:lnTo>
                    <a:pt x="29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278996" y="2179646"/>
              <a:ext cx="245336" cy="125509"/>
            </a:xfrm>
            <a:custGeom>
              <a:avLst/>
              <a:gdLst/>
              <a:ahLst/>
              <a:cxnLst/>
              <a:rect l="l" t="t" r="r" b="b"/>
              <a:pathLst>
                <a:path w="2940" h="1504" extrusionOk="0">
                  <a:moveTo>
                    <a:pt x="2421" y="1"/>
                  </a:moveTo>
                  <a:lnTo>
                    <a:pt x="21" y="1264"/>
                  </a:lnTo>
                  <a:lnTo>
                    <a:pt x="1" y="1504"/>
                  </a:lnTo>
                  <a:lnTo>
                    <a:pt x="2940" y="124"/>
                  </a:lnTo>
                  <a:lnTo>
                    <a:pt x="242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5563470" y="2179646"/>
              <a:ext cx="254849" cy="106315"/>
            </a:xfrm>
            <a:custGeom>
              <a:avLst/>
              <a:gdLst/>
              <a:ahLst/>
              <a:cxnLst/>
              <a:rect l="l" t="t" r="r" b="b"/>
              <a:pathLst>
                <a:path w="3054" h="1274" extrusionOk="0">
                  <a:moveTo>
                    <a:pt x="507" y="1"/>
                  </a:moveTo>
                  <a:lnTo>
                    <a:pt x="0" y="171"/>
                  </a:lnTo>
                  <a:lnTo>
                    <a:pt x="3053" y="1274"/>
                  </a:lnTo>
                  <a:lnTo>
                    <a:pt x="3012" y="1038"/>
                  </a:lnTo>
                  <a:lnTo>
                    <a:pt x="50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5563470" y="2193832"/>
              <a:ext cx="254849" cy="105064"/>
            </a:xfrm>
            <a:custGeom>
              <a:avLst/>
              <a:gdLst/>
              <a:ahLst/>
              <a:cxnLst/>
              <a:rect l="l" t="t" r="r" b="b"/>
              <a:pathLst>
                <a:path w="3054" h="1259" extrusionOk="0">
                  <a:moveTo>
                    <a:pt x="0" y="1"/>
                  </a:moveTo>
                  <a:lnTo>
                    <a:pt x="282" y="455"/>
                  </a:lnTo>
                  <a:lnTo>
                    <a:pt x="2871" y="1258"/>
                  </a:lnTo>
                  <a:lnTo>
                    <a:pt x="3053" y="1104"/>
                  </a:lnTo>
                  <a:lnTo>
                    <a:pt x="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15487" y="2158116"/>
              <a:ext cx="56577" cy="56746"/>
            </a:xfrm>
            <a:custGeom>
              <a:avLst/>
              <a:gdLst/>
              <a:ahLst/>
              <a:cxnLst/>
              <a:rect l="l" t="t" r="r" b="b"/>
              <a:pathLst>
                <a:path w="678" h="680" extrusionOk="0">
                  <a:moveTo>
                    <a:pt x="339" y="1"/>
                  </a:moveTo>
                  <a:cubicBezTo>
                    <a:pt x="152" y="1"/>
                    <a:pt x="0" y="153"/>
                    <a:pt x="0" y="341"/>
                  </a:cubicBezTo>
                  <a:cubicBezTo>
                    <a:pt x="0" y="528"/>
                    <a:pt x="152" y="679"/>
                    <a:pt x="339" y="679"/>
                  </a:cubicBezTo>
                  <a:cubicBezTo>
                    <a:pt x="526" y="679"/>
                    <a:pt x="678" y="528"/>
                    <a:pt x="678" y="341"/>
                  </a:cubicBezTo>
                  <a:cubicBezTo>
                    <a:pt x="678" y="153"/>
                    <a:pt x="526" y="1"/>
                    <a:pt x="339" y="1"/>
                  </a:cubicBezTo>
                  <a:close/>
                </a:path>
              </a:pathLst>
            </a:custGeom>
            <a:solidFill>
              <a:srgbClr val="FFF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7587" y="2170467"/>
              <a:ext cx="32127" cy="32045"/>
            </a:xfrm>
            <a:custGeom>
              <a:avLst/>
              <a:gdLst/>
              <a:ahLst/>
              <a:cxnLst/>
              <a:rect l="l" t="t" r="r" b="b"/>
              <a:pathLst>
                <a:path w="385" h="384" extrusionOk="0">
                  <a:moveTo>
                    <a:pt x="193" y="0"/>
                  </a:moveTo>
                  <a:cubicBezTo>
                    <a:pt x="86" y="0"/>
                    <a:pt x="0" y="86"/>
                    <a:pt x="0" y="193"/>
                  </a:cubicBezTo>
                  <a:cubicBezTo>
                    <a:pt x="0" y="299"/>
                    <a:pt x="86" y="384"/>
                    <a:pt x="193" y="384"/>
                  </a:cubicBezTo>
                  <a:cubicBezTo>
                    <a:pt x="298" y="384"/>
                    <a:pt x="384" y="299"/>
                    <a:pt x="384" y="193"/>
                  </a:cubicBezTo>
                  <a:cubicBezTo>
                    <a:pt x="384" y="86"/>
                    <a:pt x="298"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188038" y="2216863"/>
              <a:ext cx="54491" cy="80362"/>
            </a:xfrm>
            <a:custGeom>
              <a:avLst/>
              <a:gdLst/>
              <a:ahLst/>
              <a:cxnLst/>
              <a:rect l="l" t="t" r="r" b="b"/>
              <a:pathLst>
                <a:path w="653" h="963" extrusionOk="0">
                  <a:moveTo>
                    <a:pt x="38" y="1"/>
                  </a:moveTo>
                  <a:lnTo>
                    <a:pt x="0" y="780"/>
                  </a:lnTo>
                  <a:lnTo>
                    <a:pt x="652" y="963"/>
                  </a:lnTo>
                  <a:lnTo>
                    <a:pt x="617" y="242"/>
                  </a:lnTo>
                  <a:lnTo>
                    <a:pt x="38" y="1"/>
                  </a:lnTo>
                  <a:close/>
                </a:path>
              </a:pathLst>
            </a:custGeom>
            <a:solidFill>
              <a:srgbClr val="26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945371" y="2372743"/>
              <a:ext cx="162472" cy="102059"/>
            </a:xfrm>
            <a:custGeom>
              <a:avLst/>
              <a:gdLst/>
              <a:ahLst/>
              <a:cxnLst/>
              <a:rect l="l" t="t" r="r" b="b"/>
              <a:pathLst>
                <a:path w="1947" h="1223" extrusionOk="0">
                  <a:moveTo>
                    <a:pt x="30" y="0"/>
                  </a:moveTo>
                  <a:lnTo>
                    <a:pt x="0" y="628"/>
                  </a:lnTo>
                  <a:lnTo>
                    <a:pt x="120" y="665"/>
                  </a:lnTo>
                  <a:lnTo>
                    <a:pt x="714" y="1223"/>
                  </a:lnTo>
                  <a:lnTo>
                    <a:pt x="823" y="1177"/>
                  </a:lnTo>
                  <a:lnTo>
                    <a:pt x="1228" y="1009"/>
                  </a:lnTo>
                  <a:lnTo>
                    <a:pt x="1346" y="1045"/>
                  </a:lnTo>
                  <a:lnTo>
                    <a:pt x="1946" y="796"/>
                  </a:lnTo>
                  <a:lnTo>
                    <a:pt x="1160" y="469"/>
                  </a:lnTo>
                  <a:lnTo>
                    <a:pt x="1053" y="425"/>
                  </a:lnTo>
                  <a:lnTo>
                    <a:pt x="803" y="559"/>
                  </a:lnTo>
                  <a:lnTo>
                    <a:pt x="793" y="317"/>
                  </a:lnTo>
                  <a:lnTo>
                    <a:pt x="30" y="0"/>
                  </a:lnTo>
                  <a:close/>
                </a:path>
              </a:pathLst>
            </a:custGeom>
            <a:solidFill>
              <a:srgbClr val="26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175604" y="2378084"/>
              <a:ext cx="78691" cy="468989"/>
            </a:xfrm>
            <a:custGeom>
              <a:avLst/>
              <a:gdLst/>
              <a:ahLst/>
              <a:cxnLst/>
              <a:rect l="l" t="t" r="r" b="b"/>
              <a:pathLst>
                <a:path w="943" h="5620" extrusionOk="0">
                  <a:moveTo>
                    <a:pt x="303" y="1"/>
                  </a:moveTo>
                  <a:lnTo>
                    <a:pt x="1" y="5619"/>
                  </a:lnTo>
                  <a:lnTo>
                    <a:pt x="942" y="5619"/>
                  </a:lnTo>
                  <a:lnTo>
                    <a:pt x="6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214908" y="2378084"/>
              <a:ext cx="39387" cy="468989"/>
            </a:xfrm>
            <a:custGeom>
              <a:avLst/>
              <a:gdLst/>
              <a:ahLst/>
              <a:cxnLst/>
              <a:rect l="l" t="t" r="r" b="b"/>
              <a:pathLst>
                <a:path w="472" h="5620" extrusionOk="0">
                  <a:moveTo>
                    <a:pt x="195" y="1"/>
                  </a:moveTo>
                  <a:lnTo>
                    <a:pt x="1" y="53"/>
                  </a:lnTo>
                  <a:lnTo>
                    <a:pt x="1" y="5619"/>
                  </a:lnTo>
                  <a:lnTo>
                    <a:pt x="471" y="5619"/>
                  </a:lnTo>
                  <a:lnTo>
                    <a:pt x="19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187203" y="2066742"/>
              <a:ext cx="27788" cy="270962"/>
            </a:xfrm>
            <a:custGeom>
              <a:avLst/>
              <a:gdLst/>
              <a:ahLst/>
              <a:cxnLst/>
              <a:rect l="l" t="t" r="r" b="b"/>
              <a:pathLst>
                <a:path w="333" h="3247" extrusionOk="0">
                  <a:moveTo>
                    <a:pt x="333" y="0"/>
                  </a:moveTo>
                  <a:lnTo>
                    <a:pt x="125" y="120"/>
                  </a:lnTo>
                  <a:lnTo>
                    <a:pt x="0" y="2828"/>
                  </a:lnTo>
                  <a:lnTo>
                    <a:pt x="333" y="3247"/>
                  </a:lnTo>
                  <a:lnTo>
                    <a:pt x="33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214908" y="2066742"/>
              <a:ext cx="27705" cy="270962"/>
            </a:xfrm>
            <a:custGeom>
              <a:avLst/>
              <a:gdLst/>
              <a:ahLst/>
              <a:cxnLst/>
              <a:rect l="l" t="t" r="r" b="b"/>
              <a:pathLst>
                <a:path w="332" h="3247" extrusionOk="0">
                  <a:moveTo>
                    <a:pt x="1" y="0"/>
                  </a:moveTo>
                  <a:lnTo>
                    <a:pt x="1" y="3247"/>
                  </a:lnTo>
                  <a:lnTo>
                    <a:pt x="331" y="2828"/>
                  </a:lnTo>
                  <a:lnTo>
                    <a:pt x="206" y="120"/>
                  </a:lnTo>
                  <a:lnTo>
                    <a:pt x="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4950211" y="2364065"/>
              <a:ext cx="245336" cy="126594"/>
            </a:xfrm>
            <a:custGeom>
              <a:avLst/>
              <a:gdLst/>
              <a:ahLst/>
              <a:cxnLst/>
              <a:rect l="l" t="t" r="r" b="b"/>
              <a:pathLst>
                <a:path w="2940" h="1517" extrusionOk="0">
                  <a:moveTo>
                    <a:pt x="2939" y="1"/>
                  </a:moveTo>
                  <a:lnTo>
                    <a:pt x="1" y="1381"/>
                  </a:lnTo>
                  <a:lnTo>
                    <a:pt x="196" y="1516"/>
                  </a:lnTo>
                  <a:lnTo>
                    <a:pt x="2702" y="479"/>
                  </a:lnTo>
                  <a:lnTo>
                    <a:pt x="293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4950211" y="2353884"/>
              <a:ext cx="245336" cy="125509"/>
            </a:xfrm>
            <a:custGeom>
              <a:avLst/>
              <a:gdLst/>
              <a:ahLst/>
              <a:cxnLst/>
              <a:rect l="l" t="t" r="r" b="b"/>
              <a:pathLst>
                <a:path w="2940" h="1504" extrusionOk="0">
                  <a:moveTo>
                    <a:pt x="2418" y="0"/>
                  </a:moveTo>
                  <a:lnTo>
                    <a:pt x="21" y="1265"/>
                  </a:lnTo>
                  <a:lnTo>
                    <a:pt x="1" y="1503"/>
                  </a:lnTo>
                  <a:lnTo>
                    <a:pt x="2939" y="123"/>
                  </a:lnTo>
                  <a:lnTo>
                    <a:pt x="241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234602" y="2353884"/>
              <a:ext cx="254932" cy="106232"/>
            </a:xfrm>
            <a:custGeom>
              <a:avLst/>
              <a:gdLst/>
              <a:ahLst/>
              <a:cxnLst/>
              <a:rect l="l" t="t" r="r" b="b"/>
              <a:pathLst>
                <a:path w="3055" h="1273" extrusionOk="0">
                  <a:moveTo>
                    <a:pt x="507" y="0"/>
                  </a:moveTo>
                  <a:lnTo>
                    <a:pt x="1" y="170"/>
                  </a:lnTo>
                  <a:lnTo>
                    <a:pt x="3054" y="1273"/>
                  </a:lnTo>
                  <a:lnTo>
                    <a:pt x="3054" y="1273"/>
                  </a:lnTo>
                  <a:lnTo>
                    <a:pt x="3011" y="1038"/>
                  </a:lnTo>
                  <a:lnTo>
                    <a:pt x="50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5234602" y="2367987"/>
              <a:ext cx="254932" cy="105064"/>
            </a:xfrm>
            <a:custGeom>
              <a:avLst/>
              <a:gdLst/>
              <a:ahLst/>
              <a:cxnLst/>
              <a:rect l="l" t="t" r="r" b="b"/>
              <a:pathLst>
                <a:path w="3055" h="1259" extrusionOk="0">
                  <a:moveTo>
                    <a:pt x="1" y="1"/>
                  </a:moveTo>
                  <a:lnTo>
                    <a:pt x="282" y="455"/>
                  </a:lnTo>
                  <a:lnTo>
                    <a:pt x="2872" y="1258"/>
                  </a:lnTo>
                  <a:lnTo>
                    <a:pt x="3054" y="1104"/>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5186452" y="2332438"/>
              <a:ext cx="56744" cy="56579"/>
            </a:xfrm>
            <a:custGeom>
              <a:avLst/>
              <a:gdLst/>
              <a:ahLst/>
              <a:cxnLst/>
              <a:rect l="l" t="t" r="r" b="b"/>
              <a:pathLst>
                <a:path w="680" h="678" extrusionOk="0">
                  <a:moveTo>
                    <a:pt x="340" y="0"/>
                  </a:moveTo>
                  <a:cubicBezTo>
                    <a:pt x="153" y="0"/>
                    <a:pt x="1" y="152"/>
                    <a:pt x="1" y="339"/>
                  </a:cubicBezTo>
                  <a:cubicBezTo>
                    <a:pt x="1" y="525"/>
                    <a:pt x="153" y="678"/>
                    <a:pt x="340" y="678"/>
                  </a:cubicBezTo>
                  <a:cubicBezTo>
                    <a:pt x="527" y="678"/>
                    <a:pt x="679" y="525"/>
                    <a:pt x="679" y="339"/>
                  </a:cubicBezTo>
                  <a:cubicBezTo>
                    <a:pt x="679" y="152"/>
                    <a:pt x="528" y="0"/>
                    <a:pt x="340" y="0"/>
                  </a:cubicBezTo>
                  <a:close/>
                </a:path>
              </a:pathLst>
            </a:custGeom>
            <a:solidFill>
              <a:srgbClr val="FFF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5198803" y="2344621"/>
              <a:ext cx="32044" cy="32128"/>
            </a:xfrm>
            <a:custGeom>
              <a:avLst/>
              <a:gdLst/>
              <a:ahLst/>
              <a:cxnLst/>
              <a:rect l="l" t="t" r="r" b="b"/>
              <a:pathLst>
                <a:path w="384" h="385" extrusionOk="0">
                  <a:moveTo>
                    <a:pt x="192" y="1"/>
                  </a:moveTo>
                  <a:cubicBezTo>
                    <a:pt x="86" y="1"/>
                    <a:pt x="0" y="87"/>
                    <a:pt x="0" y="193"/>
                  </a:cubicBezTo>
                  <a:cubicBezTo>
                    <a:pt x="0" y="299"/>
                    <a:pt x="86" y="384"/>
                    <a:pt x="192" y="384"/>
                  </a:cubicBezTo>
                  <a:cubicBezTo>
                    <a:pt x="298" y="384"/>
                    <a:pt x="384" y="299"/>
                    <a:pt x="384" y="193"/>
                  </a:cubicBezTo>
                  <a:cubicBezTo>
                    <a:pt x="384" y="87"/>
                    <a:pt x="298" y="1"/>
                    <a:pt x="192" y="1"/>
                  </a:cubicBezTo>
                  <a:close/>
                </a:path>
              </a:pathLst>
            </a:custGeom>
            <a:solidFill>
              <a:srgbClr val="00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003284" y="2427401"/>
              <a:ext cx="11933" cy="47400"/>
            </a:xfrm>
            <a:custGeom>
              <a:avLst/>
              <a:gdLst/>
              <a:ahLst/>
              <a:cxnLst/>
              <a:rect l="l" t="t" r="r" b="b"/>
              <a:pathLst>
                <a:path w="143" h="568" extrusionOk="0">
                  <a:moveTo>
                    <a:pt x="112" y="0"/>
                  </a:moveTo>
                  <a:lnTo>
                    <a:pt x="0" y="59"/>
                  </a:lnTo>
                  <a:lnTo>
                    <a:pt x="20" y="568"/>
                  </a:lnTo>
                  <a:lnTo>
                    <a:pt x="142" y="517"/>
                  </a:lnTo>
                  <a:lnTo>
                    <a:pt x="112" y="0"/>
                  </a:lnTo>
                  <a:close/>
                </a:path>
              </a:pathLst>
            </a:custGeom>
            <a:solidFill>
              <a:srgbClr val="26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188205" y="2215111"/>
              <a:ext cx="54157" cy="83533"/>
            </a:xfrm>
            <a:custGeom>
              <a:avLst/>
              <a:gdLst/>
              <a:ahLst/>
              <a:cxnLst/>
              <a:rect l="l" t="t" r="r" b="b"/>
              <a:pathLst>
                <a:path w="649" h="1001" extrusionOk="0">
                  <a:moveTo>
                    <a:pt x="36" y="0"/>
                  </a:moveTo>
                  <a:lnTo>
                    <a:pt x="0" y="782"/>
                  </a:lnTo>
                  <a:lnTo>
                    <a:pt x="649" y="1000"/>
                  </a:lnTo>
                  <a:lnTo>
                    <a:pt x="614" y="251"/>
                  </a:lnTo>
                  <a:lnTo>
                    <a:pt x="36" y="0"/>
                  </a:lnTo>
                  <a:close/>
                </a:path>
              </a:pathLst>
            </a:custGeom>
            <a:solidFill>
              <a:srgbClr val="26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939196" y="2189993"/>
              <a:ext cx="78691" cy="657085"/>
            </a:xfrm>
            <a:custGeom>
              <a:avLst/>
              <a:gdLst/>
              <a:ahLst/>
              <a:cxnLst/>
              <a:rect l="l" t="t" r="r" b="b"/>
              <a:pathLst>
                <a:path w="943" h="7874" extrusionOk="0">
                  <a:moveTo>
                    <a:pt x="303" y="1"/>
                  </a:moveTo>
                  <a:lnTo>
                    <a:pt x="1" y="7873"/>
                  </a:lnTo>
                  <a:lnTo>
                    <a:pt x="942" y="7873"/>
                  </a:lnTo>
                  <a:lnTo>
                    <a:pt x="6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4978500" y="2189993"/>
              <a:ext cx="39387" cy="657085"/>
            </a:xfrm>
            <a:custGeom>
              <a:avLst/>
              <a:gdLst/>
              <a:ahLst/>
              <a:cxnLst/>
              <a:rect l="l" t="t" r="r" b="b"/>
              <a:pathLst>
                <a:path w="472" h="7874" extrusionOk="0">
                  <a:moveTo>
                    <a:pt x="195" y="1"/>
                  </a:moveTo>
                  <a:lnTo>
                    <a:pt x="0" y="55"/>
                  </a:lnTo>
                  <a:lnTo>
                    <a:pt x="0" y="7873"/>
                  </a:lnTo>
                  <a:lnTo>
                    <a:pt x="471" y="7873"/>
                  </a:lnTo>
                  <a:lnTo>
                    <a:pt x="195"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950712" y="1878735"/>
              <a:ext cx="27871" cy="270879"/>
            </a:xfrm>
            <a:custGeom>
              <a:avLst/>
              <a:gdLst/>
              <a:ahLst/>
              <a:cxnLst/>
              <a:rect l="l" t="t" r="r" b="b"/>
              <a:pathLst>
                <a:path w="334" h="3246" extrusionOk="0">
                  <a:moveTo>
                    <a:pt x="333" y="0"/>
                  </a:moveTo>
                  <a:lnTo>
                    <a:pt x="126" y="119"/>
                  </a:lnTo>
                  <a:lnTo>
                    <a:pt x="1" y="2828"/>
                  </a:lnTo>
                  <a:lnTo>
                    <a:pt x="333" y="3246"/>
                  </a:lnTo>
                  <a:lnTo>
                    <a:pt x="33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4978500" y="1878735"/>
              <a:ext cx="27705" cy="270879"/>
            </a:xfrm>
            <a:custGeom>
              <a:avLst/>
              <a:gdLst/>
              <a:ahLst/>
              <a:cxnLst/>
              <a:rect l="l" t="t" r="r" b="b"/>
              <a:pathLst>
                <a:path w="332" h="3246" extrusionOk="0">
                  <a:moveTo>
                    <a:pt x="0" y="0"/>
                  </a:moveTo>
                  <a:lnTo>
                    <a:pt x="0" y="3246"/>
                  </a:lnTo>
                  <a:lnTo>
                    <a:pt x="332" y="2828"/>
                  </a:lnTo>
                  <a:lnTo>
                    <a:pt x="206" y="119"/>
                  </a:lnTo>
                  <a:lnTo>
                    <a:pt x="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4713803" y="2175974"/>
              <a:ext cx="245336" cy="126761"/>
            </a:xfrm>
            <a:custGeom>
              <a:avLst/>
              <a:gdLst/>
              <a:ahLst/>
              <a:cxnLst/>
              <a:rect l="l" t="t" r="r" b="b"/>
              <a:pathLst>
                <a:path w="2940" h="1519" extrusionOk="0">
                  <a:moveTo>
                    <a:pt x="2939" y="1"/>
                  </a:moveTo>
                  <a:lnTo>
                    <a:pt x="0" y="1381"/>
                  </a:lnTo>
                  <a:lnTo>
                    <a:pt x="196" y="1518"/>
                  </a:lnTo>
                  <a:lnTo>
                    <a:pt x="2702" y="480"/>
                  </a:lnTo>
                  <a:lnTo>
                    <a:pt x="2939"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713803" y="2165961"/>
              <a:ext cx="245336" cy="125342"/>
            </a:xfrm>
            <a:custGeom>
              <a:avLst/>
              <a:gdLst/>
              <a:ahLst/>
              <a:cxnLst/>
              <a:rect l="l" t="t" r="r" b="b"/>
              <a:pathLst>
                <a:path w="2940" h="1502" extrusionOk="0">
                  <a:moveTo>
                    <a:pt x="2420" y="0"/>
                  </a:moveTo>
                  <a:lnTo>
                    <a:pt x="21" y="1264"/>
                  </a:lnTo>
                  <a:lnTo>
                    <a:pt x="0" y="1501"/>
                  </a:lnTo>
                  <a:lnTo>
                    <a:pt x="2939" y="121"/>
                  </a:lnTo>
                  <a:lnTo>
                    <a:pt x="242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4998194" y="2165961"/>
              <a:ext cx="254849" cy="106148"/>
            </a:xfrm>
            <a:custGeom>
              <a:avLst/>
              <a:gdLst/>
              <a:ahLst/>
              <a:cxnLst/>
              <a:rect l="l" t="t" r="r" b="b"/>
              <a:pathLst>
                <a:path w="3054" h="1272" extrusionOk="0">
                  <a:moveTo>
                    <a:pt x="507" y="0"/>
                  </a:moveTo>
                  <a:lnTo>
                    <a:pt x="1" y="169"/>
                  </a:lnTo>
                  <a:lnTo>
                    <a:pt x="3054" y="1272"/>
                  </a:lnTo>
                  <a:lnTo>
                    <a:pt x="3013" y="1037"/>
                  </a:lnTo>
                  <a:lnTo>
                    <a:pt x="50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4998194" y="2179980"/>
              <a:ext cx="254849" cy="104980"/>
            </a:xfrm>
            <a:custGeom>
              <a:avLst/>
              <a:gdLst/>
              <a:ahLst/>
              <a:cxnLst/>
              <a:rect l="l" t="t" r="r" b="b"/>
              <a:pathLst>
                <a:path w="3054" h="1258" extrusionOk="0">
                  <a:moveTo>
                    <a:pt x="1" y="1"/>
                  </a:moveTo>
                  <a:lnTo>
                    <a:pt x="282" y="454"/>
                  </a:lnTo>
                  <a:lnTo>
                    <a:pt x="2872" y="1257"/>
                  </a:lnTo>
                  <a:lnTo>
                    <a:pt x="3054" y="1104"/>
                  </a:lnTo>
                  <a:lnTo>
                    <a:pt x="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950211" y="2144348"/>
              <a:ext cx="56661" cy="56579"/>
            </a:xfrm>
            <a:custGeom>
              <a:avLst/>
              <a:gdLst/>
              <a:ahLst/>
              <a:cxnLst/>
              <a:rect l="l" t="t" r="r" b="b"/>
              <a:pathLst>
                <a:path w="679" h="678" extrusionOk="0">
                  <a:moveTo>
                    <a:pt x="339" y="0"/>
                  </a:moveTo>
                  <a:cubicBezTo>
                    <a:pt x="152" y="0"/>
                    <a:pt x="1" y="152"/>
                    <a:pt x="1" y="339"/>
                  </a:cubicBezTo>
                  <a:cubicBezTo>
                    <a:pt x="1" y="526"/>
                    <a:pt x="152" y="678"/>
                    <a:pt x="339" y="678"/>
                  </a:cubicBezTo>
                  <a:cubicBezTo>
                    <a:pt x="527" y="678"/>
                    <a:pt x="678" y="526"/>
                    <a:pt x="678" y="339"/>
                  </a:cubicBezTo>
                  <a:cubicBezTo>
                    <a:pt x="678" y="152"/>
                    <a:pt x="527" y="0"/>
                    <a:pt x="339" y="0"/>
                  </a:cubicBezTo>
                  <a:close/>
                </a:path>
              </a:pathLst>
            </a:custGeom>
            <a:solidFill>
              <a:srgbClr val="FFFA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4962311" y="2156614"/>
              <a:ext cx="32127" cy="32128"/>
            </a:xfrm>
            <a:custGeom>
              <a:avLst/>
              <a:gdLst/>
              <a:ahLst/>
              <a:cxnLst/>
              <a:rect l="l" t="t" r="r" b="b"/>
              <a:pathLst>
                <a:path w="385" h="385" extrusionOk="0">
                  <a:moveTo>
                    <a:pt x="193" y="1"/>
                  </a:moveTo>
                  <a:cubicBezTo>
                    <a:pt x="87" y="1"/>
                    <a:pt x="1" y="86"/>
                    <a:pt x="1" y="192"/>
                  </a:cubicBezTo>
                  <a:cubicBezTo>
                    <a:pt x="1" y="298"/>
                    <a:pt x="87" y="384"/>
                    <a:pt x="193" y="384"/>
                  </a:cubicBezTo>
                  <a:cubicBezTo>
                    <a:pt x="299" y="384"/>
                    <a:pt x="385" y="298"/>
                    <a:pt x="385" y="192"/>
                  </a:cubicBezTo>
                  <a:cubicBezTo>
                    <a:pt x="385" y="88"/>
                    <a:pt x="299" y="2"/>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009793" y="3897244"/>
              <a:ext cx="65757" cy="29792"/>
            </a:xfrm>
            <a:custGeom>
              <a:avLst/>
              <a:gdLst/>
              <a:ahLst/>
              <a:cxnLst/>
              <a:rect l="l" t="t" r="r" b="b"/>
              <a:pathLst>
                <a:path w="788" h="357" extrusionOk="0">
                  <a:moveTo>
                    <a:pt x="788" y="0"/>
                  </a:moveTo>
                  <a:cubicBezTo>
                    <a:pt x="529" y="127"/>
                    <a:pt x="267" y="245"/>
                    <a:pt x="1" y="356"/>
                  </a:cubicBezTo>
                  <a:cubicBezTo>
                    <a:pt x="267" y="245"/>
                    <a:pt x="530" y="127"/>
                    <a:pt x="788" y="0"/>
                  </a:cubicBezTo>
                  <a:close/>
                </a:path>
              </a:pathLst>
            </a:custGeom>
            <a:solidFill>
              <a:srgbClr val="A6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077136" y="3880638"/>
              <a:ext cx="30876" cy="15856"/>
            </a:xfrm>
            <a:custGeom>
              <a:avLst/>
              <a:gdLst/>
              <a:ahLst/>
              <a:cxnLst/>
              <a:rect l="l" t="t" r="r" b="b"/>
              <a:pathLst>
                <a:path w="370" h="190" extrusionOk="0">
                  <a:moveTo>
                    <a:pt x="370" y="1"/>
                  </a:moveTo>
                  <a:lnTo>
                    <a:pt x="370" y="1"/>
                  </a:lnTo>
                  <a:cubicBezTo>
                    <a:pt x="247" y="65"/>
                    <a:pt x="124" y="129"/>
                    <a:pt x="0" y="189"/>
                  </a:cubicBezTo>
                  <a:cubicBezTo>
                    <a:pt x="124" y="129"/>
                    <a:pt x="247" y="66"/>
                    <a:pt x="370" y="1"/>
                  </a:cubicBezTo>
                  <a:close/>
                </a:path>
              </a:pathLst>
            </a:custGeom>
            <a:solidFill>
              <a:srgbClr val="A6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741548" y="2847392"/>
              <a:ext cx="2003" cy="22615"/>
            </a:xfrm>
            <a:custGeom>
              <a:avLst/>
              <a:gdLst/>
              <a:ahLst/>
              <a:cxnLst/>
              <a:rect l="l" t="t" r="r" b="b"/>
              <a:pathLst>
                <a:path w="24" h="271" extrusionOk="0">
                  <a:moveTo>
                    <a:pt x="1" y="0"/>
                  </a:moveTo>
                  <a:cubicBezTo>
                    <a:pt x="6" y="89"/>
                    <a:pt x="11" y="179"/>
                    <a:pt x="15" y="270"/>
                  </a:cubicBezTo>
                  <a:cubicBezTo>
                    <a:pt x="18" y="180"/>
                    <a:pt x="20" y="91"/>
                    <a:pt x="23" y="0"/>
                  </a:cubicBezTo>
                  <a:close/>
                </a:path>
              </a:pathLst>
            </a:custGeom>
            <a:solidFill>
              <a:srgbClr val="A6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5110598" y="3843170"/>
              <a:ext cx="63504" cy="36217"/>
            </a:xfrm>
            <a:custGeom>
              <a:avLst/>
              <a:gdLst/>
              <a:ahLst/>
              <a:cxnLst/>
              <a:rect l="l" t="t" r="r" b="b"/>
              <a:pathLst>
                <a:path w="761" h="434" extrusionOk="0">
                  <a:moveTo>
                    <a:pt x="760" y="0"/>
                  </a:moveTo>
                  <a:lnTo>
                    <a:pt x="760" y="0"/>
                  </a:lnTo>
                  <a:cubicBezTo>
                    <a:pt x="512" y="152"/>
                    <a:pt x="259" y="296"/>
                    <a:pt x="0" y="433"/>
                  </a:cubicBezTo>
                  <a:cubicBezTo>
                    <a:pt x="258" y="297"/>
                    <a:pt x="512" y="152"/>
                    <a:pt x="760" y="0"/>
                  </a:cubicBezTo>
                  <a:close/>
                </a:path>
              </a:pathLst>
            </a:custGeom>
            <a:solidFill>
              <a:srgbClr val="A6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5739461" y="2869756"/>
              <a:ext cx="3672" cy="58081"/>
            </a:xfrm>
            <a:custGeom>
              <a:avLst/>
              <a:gdLst/>
              <a:ahLst/>
              <a:cxnLst/>
              <a:rect l="l" t="t" r="r" b="b"/>
              <a:pathLst>
                <a:path w="44" h="696" extrusionOk="0">
                  <a:moveTo>
                    <a:pt x="40" y="0"/>
                  </a:moveTo>
                  <a:lnTo>
                    <a:pt x="40" y="0"/>
                  </a:lnTo>
                  <a:cubicBezTo>
                    <a:pt x="35" y="154"/>
                    <a:pt x="27" y="308"/>
                    <a:pt x="17" y="460"/>
                  </a:cubicBezTo>
                  <a:lnTo>
                    <a:pt x="17" y="460"/>
                  </a:lnTo>
                  <a:cubicBezTo>
                    <a:pt x="29" y="295"/>
                    <a:pt x="44" y="91"/>
                    <a:pt x="40" y="0"/>
                  </a:cubicBezTo>
                  <a:close/>
                  <a:moveTo>
                    <a:pt x="17" y="460"/>
                  </a:moveTo>
                  <a:lnTo>
                    <a:pt x="17" y="460"/>
                  </a:lnTo>
                  <a:cubicBezTo>
                    <a:pt x="11" y="542"/>
                    <a:pt x="5" y="614"/>
                    <a:pt x="2" y="659"/>
                  </a:cubicBezTo>
                  <a:lnTo>
                    <a:pt x="2" y="659"/>
                  </a:lnTo>
                  <a:cubicBezTo>
                    <a:pt x="7" y="593"/>
                    <a:pt x="12" y="527"/>
                    <a:pt x="17" y="460"/>
                  </a:cubicBezTo>
                  <a:close/>
                  <a:moveTo>
                    <a:pt x="2" y="659"/>
                  </a:moveTo>
                  <a:cubicBezTo>
                    <a:pt x="1" y="667"/>
                    <a:pt x="1" y="675"/>
                    <a:pt x="0" y="683"/>
                  </a:cubicBezTo>
                  <a:lnTo>
                    <a:pt x="0" y="696"/>
                  </a:lnTo>
                  <a:cubicBezTo>
                    <a:pt x="0" y="688"/>
                    <a:pt x="1" y="675"/>
                    <a:pt x="2" y="659"/>
                  </a:cubicBezTo>
                  <a:close/>
                </a:path>
              </a:pathLst>
            </a:custGeom>
            <a:solidFill>
              <a:srgbClr val="A2AE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888587" y="2847309"/>
              <a:ext cx="1316384" cy="701230"/>
            </a:xfrm>
            <a:custGeom>
              <a:avLst/>
              <a:gdLst/>
              <a:ahLst/>
              <a:cxnLst/>
              <a:rect l="l" t="t" r="r" b="b"/>
              <a:pathLst>
                <a:path w="15775" h="8403" extrusionOk="0">
                  <a:moveTo>
                    <a:pt x="0" y="0"/>
                  </a:moveTo>
                  <a:lnTo>
                    <a:pt x="210" y="749"/>
                  </a:lnTo>
                  <a:cubicBezTo>
                    <a:pt x="307" y="1098"/>
                    <a:pt x="650" y="1351"/>
                    <a:pt x="1054" y="1371"/>
                  </a:cubicBezTo>
                  <a:lnTo>
                    <a:pt x="4530" y="1537"/>
                  </a:lnTo>
                  <a:cubicBezTo>
                    <a:pt x="5215" y="1571"/>
                    <a:pt x="5768" y="2043"/>
                    <a:pt x="5832" y="2650"/>
                  </a:cubicBezTo>
                  <a:lnTo>
                    <a:pt x="6094" y="5194"/>
                  </a:lnTo>
                  <a:cubicBezTo>
                    <a:pt x="6114" y="5384"/>
                    <a:pt x="6171" y="5567"/>
                    <a:pt x="6263" y="5740"/>
                  </a:cubicBezTo>
                  <a:cubicBezTo>
                    <a:pt x="6556" y="6284"/>
                    <a:pt x="7239" y="7517"/>
                    <a:pt x="7619" y="7943"/>
                  </a:cubicBezTo>
                  <a:cubicBezTo>
                    <a:pt x="7901" y="8261"/>
                    <a:pt x="8421" y="8402"/>
                    <a:pt x="8888" y="8402"/>
                  </a:cubicBezTo>
                  <a:cubicBezTo>
                    <a:pt x="9231" y="8402"/>
                    <a:pt x="9546" y="8326"/>
                    <a:pt x="9718" y="8187"/>
                  </a:cubicBezTo>
                  <a:lnTo>
                    <a:pt x="12545" y="6131"/>
                  </a:lnTo>
                  <a:cubicBezTo>
                    <a:pt x="12781" y="5941"/>
                    <a:pt x="12934" y="5682"/>
                    <a:pt x="12981" y="5401"/>
                  </a:cubicBezTo>
                  <a:lnTo>
                    <a:pt x="13312" y="3383"/>
                  </a:lnTo>
                  <a:lnTo>
                    <a:pt x="15557" y="1184"/>
                  </a:lnTo>
                  <a:cubicBezTo>
                    <a:pt x="15775" y="970"/>
                    <a:pt x="15677" y="642"/>
                    <a:pt x="15399" y="535"/>
                  </a:cubicBezTo>
                  <a:lnTo>
                    <a:pt x="15359" y="560"/>
                  </a:lnTo>
                  <a:cubicBezTo>
                    <a:pt x="15190" y="661"/>
                    <a:pt x="14992" y="722"/>
                    <a:pt x="14790" y="739"/>
                  </a:cubicBezTo>
                  <a:cubicBezTo>
                    <a:pt x="14754" y="742"/>
                    <a:pt x="14718" y="743"/>
                    <a:pt x="14682" y="743"/>
                  </a:cubicBezTo>
                  <a:cubicBezTo>
                    <a:pt x="14266" y="743"/>
                    <a:pt x="13880" y="555"/>
                    <a:pt x="13656" y="237"/>
                  </a:cubicBezTo>
                  <a:lnTo>
                    <a:pt x="13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5631730" y="2847392"/>
              <a:ext cx="111152" cy="79444"/>
            </a:xfrm>
            <a:custGeom>
              <a:avLst/>
              <a:gdLst/>
              <a:ahLst/>
              <a:cxnLst/>
              <a:rect l="l" t="t" r="r" b="b"/>
              <a:pathLst>
                <a:path w="1332" h="952" extrusionOk="0">
                  <a:moveTo>
                    <a:pt x="1" y="0"/>
                  </a:moveTo>
                  <a:lnTo>
                    <a:pt x="245" y="400"/>
                  </a:lnTo>
                  <a:cubicBezTo>
                    <a:pt x="358" y="585"/>
                    <a:pt x="548" y="726"/>
                    <a:pt x="774" y="790"/>
                  </a:cubicBezTo>
                  <a:lnTo>
                    <a:pt x="1293" y="952"/>
                  </a:lnTo>
                  <a:cubicBezTo>
                    <a:pt x="1311" y="726"/>
                    <a:pt x="1325" y="498"/>
                    <a:pt x="1332" y="270"/>
                  </a:cubicBezTo>
                  <a:cubicBezTo>
                    <a:pt x="1329" y="179"/>
                    <a:pt x="1324" y="89"/>
                    <a:pt x="1319" y="0"/>
                  </a:cubicBezTo>
                  <a:close/>
                </a:path>
              </a:pathLst>
            </a:custGeom>
            <a:solidFill>
              <a:srgbClr val="00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028569" y="3260039"/>
              <a:ext cx="209453" cy="197526"/>
            </a:xfrm>
            <a:custGeom>
              <a:avLst/>
              <a:gdLst/>
              <a:ahLst/>
              <a:cxnLst/>
              <a:rect l="l" t="t" r="r" b="b"/>
              <a:pathLst>
                <a:path w="2510" h="2367" extrusionOk="0">
                  <a:moveTo>
                    <a:pt x="1711" y="1"/>
                  </a:moveTo>
                  <a:cubicBezTo>
                    <a:pt x="1584" y="1"/>
                    <a:pt x="1461" y="51"/>
                    <a:pt x="1372" y="157"/>
                  </a:cubicBezTo>
                  <a:lnTo>
                    <a:pt x="165" y="1594"/>
                  </a:lnTo>
                  <a:cubicBezTo>
                    <a:pt x="1" y="1789"/>
                    <a:pt x="27" y="2079"/>
                    <a:pt x="221" y="2243"/>
                  </a:cubicBezTo>
                  <a:cubicBezTo>
                    <a:pt x="307" y="2316"/>
                    <a:pt x="414" y="2334"/>
                    <a:pt x="517" y="2350"/>
                  </a:cubicBezTo>
                  <a:cubicBezTo>
                    <a:pt x="583" y="2361"/>
                    <a:pt x="649" y="2366"/>
                    <a:pt x="713" y="2366"/>
                  </a:cubicBezTo>
                  <a:cubicBezTo>
                    <a:pt x="1267" y="2366"/>
                    <a:pt x="1697" y="1990"/>
                    <a:pt x="1816" y="1845"/>
                  </a:cubicBezTo>
                  <a:cubicBezTo>
                    <a:pt x="1816" y="1845"/>
                    <a:pt x="2510" y="433"/>
                    <a:pt x="2021" y="100"/>
                  </a:cubicBezTo>
                  <a:cubicBezTo>
                    <a:pt x="1925" y="35"/>
                    <a:pt x="1817" y="1"/>
                    <a:pt x="1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174185" y="3842335"/>
              <a:ext cx="1168" cy="751"/>
            </a:xfrm>
            <a:custGeom>
              <a:avLst/>
              <a:gdLst/>
              <a:ahLst/>
              <a:cxnLst/>
              <a:rect l="l" t="t" r="r" b="b"/>
              <a:pathLst>
                <a:path w="14" h="9" extrusionOk="0">
                  <a:moveTo>
                    <a:pt x="14" y="0"/>
                  </a:moveTo>
                  <a:cubicBezTo>
                    <a:pt x="10" y="3"/>
                    <a:pt x="6" y="5"/>
                    <a:pt x="1" y="9"/>
                  </a:cubicBezTo>
                  <a:cubicBezTo>
                    <a:pt x="5" y="6"/>
                    <a:pt x="10" y="3"/>
                    <a:pt x="14" y="0"/>
                  </a:cubicBezTo>
                  <a:close/>
                </a:path>
              </a:pathLst>
            </a:custGeom>
            <a:solidFill>
              <a:srgbClr val="272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015644" y="4087801"/>
              <a:ext cx="5257" cy="2170"/>
            </a:xfrm>
            <a:custGeom>
              <a:avLst/>
              <a:gdLst/>
              <a:ahLst/>
              <a:cxnLst/>
              <a:rect l="l" t="t" r="r" b="b"/>
              <a:pathLst>
                <a:path w="63" h="26" extrusionOk="0">
                  <a:moveTo>
                    <a:pt x="63" y="0"/>
                  </a:moveTo>
                  <a:cubicBezTo>
                    <a:pt x="41" y="9"/>
                    <a:pt x="21" y="17"/>
                    <a:pt x="0" y="26"/>
                  </a:cubicBezTo>
                  <a:cubicBezTo>
                    <a:pt x="21" y="18"/>
                    <a:pt x="42" y="9"/>
                    <a:pt x="63" y="0"/>
                  </a:cubicBezTo>
                  <a:close/>
                </a:path>
              </a:pathLst>
            </a:custGeom>
            <a:solidFill>
              <a:srgbClr val="272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075467" y="3896493"/>
              <a:ext cx="1752" cy="835"/>
            </a:xfrm>
            <a:custGeom>
              <a:avLst/>
              <a:gdLst/>
              <a:ahLst/>
              <a:cxnLst/>
              <a:rect l="l" t="t" r="r" b="b"/>
              <a:pathLst>
                <a:path w="21" h="10" extrusionOk="0">
                  <a:moveTo>
                    <a:pt x="20" y="0"/>
                  </a:moveTo>
                  <a:lnTo>
                    <a:pt x="20" y="0"/>
                  </a:lnTo>
                  <a:cubicBezTo>
                    <a:pt x="14" y="3"/>
                    <a:pt x="7" y="5"/>
                    <a:pt x="1" y="9"/>
                  </a:cubicBezTo>
                  <a:cubicBezTo>
                    <a:pt x="7" y="7"/>
                    <a:pt x="14" y="3"/>
                    <a:pt x="20" y="0"/>
                  </a:cubicBezTo>
                  <a:close/>
                </a:path>
              </a:pathLst>
            </a:custGeom>
            <a:solidFill>
              <a:srgbClr val="272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107928" y="3879303"/>
              <a:ext cx="2754" cy="1419"/>
            </a:xfrm>
            <a:custGeom>
              <a:avLst/>
              <a:gdLst/>
              <a:ahLst/>
              <a:cxnLst/>
              <a:rect l="l" t="t" r="r" b="b"/>
              <a:pathLst>
                <a:path w="33" h="17" extrusionOk="0">
                  <a:moveTo>
                    <a:pt x="32" y="0"/>
                  </a:moveTo>
                  <a:cubicBezTo>
                    <a:pt x="22" y="6"/>
                    <a:pt x="11" y="12"/>
                    <a:pt x="1" y="17"/>
                  </a:cubicBezTo>
                  <a:cubicBezTo>
                    <a:pt x="11" y="12"/>
                    <a:pt x="22" y="6"/>
                    <a:pt x="32" y="0"/>
                  </a:cubicBezTo>
                  <a:close/>
                </a:path>
              </a:pathLst>
            </a:custGeom>
            <a:solidFill>
              <a:srgbClr val="272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363116" y="2847392"/>
              <a:ext cx="2204182" cy="1170386"/>
            </a:xfrm>
            <a:custGeom>
              <a:avLst/>
              <a:gdLst/>
              <a:ahLst/>
              <a:cxnLst/>
              <a:rect l="l" t="t" r="r" b="b"/>
              <a:pathLst>
                <a:path w="26414" h="14025" extrusionOk="0">
                  <a:moveTo>
                    <a:pt x="55" y="984"/>
                  </a:moveTo>
                  <a:lnTo>
                    <a:pt x="2511" y="3280"/>
                  </a:lnTo>
                  <a:cubicBezTo>
                    <a:pt x="2715" y="3479"/>
                    <a:pt x="2818" y="3761"/>
                    <a:pt x="2785" y="4045"/>
                  </a:cubicBezTo>
                  <a:lnTo>
                    <a:pt x="2388" y="7662"/>
                  </a:lnTo>
                  <a:cubicBezTo>
                    <a:pt x="1091" y="5720"/>
                    <a:pt x="263" y="3440"/>
                    <a:pt x="55" y="984"/>
                  </a:cubicBezTo>
                  <a:close/>
                  <a:moveTo>
                    <a:pt x="1" y="0"/>
                  </a:moveTo>
                  <a:cubicBezTo>
                    <a:pt x="129" y="7767"/>
                    <a:pt x="6463" y="14025"/>
                    <a:pt x="14262" y="14025"/>
                  </a:cubicBezTo>
                  <a:cubicBezTo>
                    <a:pt x="14405" y="14025"/>
                    <a:pt x="14548" y="14023"/>
                    <a:pt x="14692" y="14018"/>
                  </a:cubicBezTo>
                  <a:cubicBezTo>
                    <a:pt x="14733" y="14016"/>
                    <a:pt x="14773" y="14015"/>
                    <a:pt x="14812" y="14014"/>
                  </a:cubicBezTo>
                  <a:cubicBezTo>
                    <a:pt x="14923" y="14010"/>
                    <a:pt x="15034" y="14003"/>
                    <a:pt x="15144" y="13997"/>
                  </a:cubicBezTo>
                  <a:cubicBezTo>
                    <a:pt x="15180" y="13994"/>
                    <a:pt x="15215" y="13993"/>
                    <a:pt x="15251" y="13991"/>
                  </a:cubicBezTo>
                  <a:cubicBezTo>
                    <a:pt x="15392" y="13981"/>
                    <a:pt x="15533" y="13969"/>
                    <a:pt x="15672" y="13956"/>
                  </a:cubicBezTo>
                  <a:cubicBezTo>
                    <a:pt x="15696" y="13953"/>
                    <a:pt x="15720" y="13951"/>
                    <a:pt x="15743" y="13948"/>
                  </a:cubicBezTo>
                  <a:cubicBezTo>
                    <a:pt x="15861" y="13936"/>
                    <a:pt x="15979" y="13923"/>
                    <a:pt x="16096" y="13907"/>
                  </a:cubicBezTo>
                  <a:cubicBezTo>
                    <a:pt x="16136" y="13902"/>
                    <a:pt x="16175" y="13897"/>
                    <a:pt x="16214" y="13892"/>
                  </a:cubicBezTo>
                  <a:cubicBezTo>
                    <a:pt x="16332" y="13876"/>
                    <a:pt x="16451" y="13859"/>
                    <a:pt x="16567" y="13840"/>
                  </a:cubicBezTo>
                  <a:cubicBezTo>
                    <a:pt x="16590" y="13836"/>
                    <a:pt x="16611" y="13834"/>
                    <a:pt x="16633" y="13830"/>
                  </a:cubicBezTo>
                  <a:cubicBezTo>
                    <a:pt x="16772" y="13806"/>
                    <a:pt x="16910" y="13780"/>
                    <a:pt x="17047" y="13754"/>
                  </a:cubicBezTo>
                  <a:cubicBezTo>
                    <a:pt x="17077" y="13748"/>
                    <a:pt x="17104" y="13743"/>
                    <a:pt x="17134" y="13736"/>
                  </a:cubicBezTo>
                  <a:cubicBezTo>
                    <a:pt x="17247" y="13713"/>
                    <a:pt x="17358" y="13688"/>
                    <a:pt x="17470" y="13663"/>
                  </a:cubicBezTo>
                  <a:cubicBezTo>
                    <a:pt x="17501" y="13656"/>
                    <a:pt x="17534" y="13647"/>
                    <a:pt x="17567" y="13640"/>
                  </a:cubicBezTo>
                  <a:cubicBezTo>
                    <a:pt x="17841" y="13575"/>
                    <a:pt x="18112" y="13502"/>
                    <a:pt x="18381" y="13421"/>
                  </a:cubicBezTo>
                  <a:cubicBezTo>
                    <a:pt x="18409" y="13414"/>
                    <a:pt x="18436" y="13405"/>
                    <a:pt x="18463" y="13396"/>
                  </a:cubicBezTo>
                  <a:cubicBezTo>
                    <a:pt x="18578" y="13360"/>
                    <a:pt x="18693" y="13323"/>
                    <a:pt x="18808" y="13284"/>
                  </a:cubicBezTo>
                  <a:cubicBezTo>
                    <a:pt x="18828" y="13278"/>
                    <a:pt x="18849" y="13272"/>
                    <a:pt x="18869" y="13264"/>
                  </a:cubicBezTo>
                  <a:cubicBezTo>
                    <a:pt x="19006" y="13217"/>
                    <a:pt x="19142" y="13170"/>
                    <a:pt x="19278" y="13118"/>
                  </a:cubicBezTo>
                  <a:cubicBezTo>
                    <a:pt x="19281" y="13117"/>
                    <a:pt x="19283" y="13117"/>
                    <a:pt x="19284" y="13115"/>
                  </a:cubicBezTo>
                  <a:cubicBezTo>
                    <a:pt x="19414" y="13067"/>
                    <a:pt x="19543" y="13016"/>
                    <a:pt x="19670" y="12964"/>
                  </a:cubicBezTo>
                  <a:cubicBezTo>
                    <a:pt x="19691" y="12955"/>
                    <a:pt x="19712" y="12947"/>
                    <a:pt x="19733" y="12938"/>
                  </a:cubicBezTo>
                  <a:cubicBezTo>
                    <a:pt x="19999" y="12827"/>
                    <a:pt x="20263" y="12709"/>
                    <a:pt x="20520" y="12582"/>
                  </a:cubicBezTo>
                  <a:cubicBezTo>
                    <a:pt x="20526" y="12580"/>
                    <a:pt x="20532" y="12576"/>
                    <a:pt x="20539" y="12573"/>
                  </a:cubicBezTo>
                  <a:cubicBezTo>
                    <a:pt x="20663" y="12512"/>
                    <a:pt x="20786" y="12449"/>
                    <a:pt x="20908" y="12386"/>
                  </a:cubicBezTo>
                  <a:cubicBezTo>
                    <a:pt x="20919" y="12381"/>
                    <a:pt x="20930" y="12374"/>
                    <a:pt x="20940" y="12368"/>
                  </a:cubicBezTo>
                  <a:cubicBezTo>
                    <a:pt x="21199" y="12230"/>
                    <a:pt x="21453" y="12086"/>
                    <a:pt x="21702" y="11934"/>
                  </a:cubicBezTo>
                  <a:cubicBezTo>
                    <a:pt x="21707" y="11932"/>
                    <a:pt x="21711" y="11928"/>
                    <a:pt x="21716" y="11926"/>
                  </a:cubicBezTo>
                  <a:cubicBezTo>
                    <a:pt x="23625" y="10750"/>
                    <a:pt x="25238" y="9141"/>
                    <a:pt x="26413" y="7233"/>
                  </a:cubicBezTo>
                  <a:lnTo>
                    <a:pt x="26413" y="7233"/>
                  </a:lnTo>
                  <a:cubicBezTo>
                    <a:pt x="24240" y="8571"/>
                    <a:pt x="21681" y="9347"/>
                    <a:pt x="18940" y="9347"/>
                  </a:cubicBezTo>
                  <a:cubicBezTo>
                    <a:pt x="12791" y="9347"/>
                    <a:pt x="7550" y="5455"/>
                    <a:pt x="5546" y="0"/>
                  </a:cubicBezTo>
                  <a:close/>
                </a:path>
              </a:pathLst>
            </a:custGeom>
            <a:solidFill>
              <a:srgbClr val="A6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363283" y="2847392"/>
              <a:ext cx="2376418" cy="1170470"/>
            </a:xfrm>
            <a:custGeom>
              <a:avLst/>
              <a:gdLst/>
              <a:ahLst/>
              <a:cxnLst/>
              <a:rect l="l" t="t" r="r" b="b"/>
              <a:pathLst>
                <a:path w="28478" h="14026" extrusionOk="0">
                  <a:moveTo>
                    <a:pt x="21666" y="4946"/>
                  </a:moveTo>
                  <a:cubicBezTo>
                    <a:pt x="21772" y="4946"/>
                    <a:pt x="21880" y="4980"/>
                    <a:pt x="21976" y="5045"/>
                  </a:cubicBezTo>
                  <a:cubicBezTo>
                    <a:pt x="22466" y="5379"/>
                    <a:pt x="21771" y="6791"/>
                    <a:pt x="21771" y="6791"/>
                  </a:cubicBezTo>
                  <a:cubicBezTo>
                    <a:pt x="21651" y="6935"/>
                    <a:pt x="21221" y="7313"/>
                    <a:pt x="20668" y="7313"/>
                  </a:cubicBezTo>
                  <a:cubicBezTo>
                    <a:pt x="20604" y="7313"/>
                    <a:pt x="20539" y="7308"/>
                    <a:pt x="20472" y="7296"/>
                  </a:cubicBezTo>
                  <a:cubicBezTo>
                    <a:pt x="20369" y="7280"/>
                    <a:pt x="20262" y="7261"/>
                    <a:pt x="20176" y="7189"/>
                  </a:cubicBezTo>
                  <a:cubicBezTo>
                    <a:pt x="19982" y="7024"/>
                    <a:pt x="19956" y="6734"/>
                    <a:pt x="20120" y="6539"/>
                  </a:cubicBezTo>
                  <a:lnTo>
                    <a:pt x="21327" y="5102"/>
                  </a:lnTo>
                  <a:cubicBezTo>
                    <a:pt x="21416" y="4996"/>
                    <a:pt x="21539" y="4946"/>
                    <a:pt x="21666" y="4946"/>
                  </a:cubicBezTo>
                  <a:close/>
                  <a:moveTo>
                    <a:pt x="53" y="984"/>
                  </a:moveTo>
                  <a:lnTo>
                    <a:pt x="2509" y="3280"/>
                  </a:lnTo>
                  <a:cubicBezTo>
                    <a:pt x="2713" y="3479"/>
                    <a:pt x="2816" y="3761"/>
                    <a:pt x="2783" y="4045"/>
                  </a:cubicBezTo>
                  <a:lnTo>
                    <a:pt x="2386" y="7662"/>
                  </a:lnTo>
                  <a:cubicBezTo>
                    <a:pt x="1089" y="5720"/>
                    <a:pt x="261" y="3440"/>
                    <a:pt x="53" y="984"/>
                  </a:cubicBezTo>
                  <a:close/>
                  <a:moveTo>
                    <a:pt x="19785" y="0"/>
                  </a:moveTo>
                  <a:lnTo>
                    <a:pt x="19954" y="238"/>
                  </a:lnTo>
                  <a:cubicBezTo>
                    <a:pt x="20177" y="555"/>
                    <a:pt x="20564" y="743"/>
                    <a:pt x="20979" y="743"/>
                  </a:cubicBezTo>
                  <a:cubicBezTo>
                    <a:pt x="21015" y="743"/>
                    <a:pt x="21051" y="742"/>
                    <a:pt x="21087" y="739"/>
                  </a:cubicBezTo>
                  <a:cubicBezTo>
                    <a:pt x="21290" y="723"/>
                    <a:pt x="21486" y="661"/>
                    <a:pt x="21658" y="560"/>
                  </a:cubicBezTo>
                  <a:lnTo>
                    <a:pt x="21696" y="535"/>
                  </a:lnTo>
                  <a:cubicBezTo>
                    <a:pt x="21976" y="642"/>
                    <a:pt x="22073" y="970"/>
                    <a:pt x="21854" y="1184"/>
                  </a:cubicBezTo>
                  <a:lnTo>
                    <a:pt x="19609" y="3383"/>
                  </a:lnTo>
                  <a:lnTo>
                    <a:pt x="19279" y="5401"/>
                  </a:lnTo>
                  <a:cubicBezTo>
                    <a:pt x="19233" y="5682"/>
                    <a:pt x="19077" y="5940"/>
                    <a:pt x="18842" y="6131"/>
                  </a:cubicBezTo>
                  <a:lnTo>
                    <a:pt x="16016" y="8187"/>
                  </a:lnTo>
                  <a:cubicBezTo>
                    <a:pt x="15844" y="8326"/>
                    <a:pt x="15529" y="8402"/>
                    <a:pt x="15186" y="8402"/>
                  </a:cubicBezTo>
                  <a:cubicBezTo>
                    <a:pt x="14718" y="8402"/>
                    <a:pt x="14198" y="8261"/>
                    <a:pt x="13917" y="7943"/>
                  </a:cubicBezTo>
                  <a:cubicBezTo>
                    <a:pt x="13536" y="7516"/>
                    <a:pt x="12854" y="6283"/>
                    <a:pt x="12561" y="5740"/>
                  </a:cubicBezTo>
                  <a:cubicBezTo>
                    <a:pt x="12467" y="5567"/>
                    <a:pt x="12411" y="5384"/>
                    <a:pt x="12393" y="5194"/>
                  </a:cubicBezTo>
                  <a:lnTo>
                    <a:pt x="12129" y="2650"/>
                  </a:lnTo>
                  <a:cubicBezTo>
                    <a:pt x="12066" y="2043"/>
                    <a:pt x="11512" y="1571"/>
                    <a:pt x="10828" y="1537"/>
                  </a:cubicBezTo>
                  <a:lnTo>
                    <a:pt x="7351" y="1371"/>
                  </a:lnTo>
                  <a:cubicBezTo>
                    <a:pt x="6947" y="1352"/>
                    <a:pt x="6604" y="1100"/>
                    <a:pt x="6507" y="749"/>
                  </a:cubicBezTo>
                  <a:lnTo>
                    <a:pt x="6300" y="1"/>
                  </a:lnTo>
                  <a:lnTo>
                    <a:pt x="1" y="1"/>
                  </a:lnTo>
                  <a:cubicBezTo>
                    <a:pt x="129" y="7768"/>
                    <a:pt x="6464" y="14026"/>
                    <a:pt x="14262" y="14026"/>
                  </a:cubicBezTo>
                  <a:cubicBezTo>
                    <a:pt x="14405" y="14026"/>
                    <a:pt x="14548" y="14024"/>
                    <a:pt x="14692" y="14019"/>
                  </a:cubicBezTo>
                  <a:cubicBezTo>
                    <a:pt x="14733" y="14018"/>
                    <a:pt x="14774" y="14016"/>
                    <a:pt x="14813" y="14015"/>
                  </a:cubicBezTo>
                  <a:cubicBezTo>
                    <a:pt x="14923" y="14012"/>
                    <a:pt x="15034" y="14005"/>
                    <a:pt x="15144" y="13998"/>
                  </a:cubicBezTo>
                  <a:cubicBezTo>
                    <a:pt x="15180" y="13995"/>
                    <a:pt x="15217" y="13994"/>
                    <a:pt x="15251" y="13992"/>
                  </a:cubicBezTo>
                  <a:cubicBezTo>
                    <a:pt x="15393" y="13982"/>
                    <a:pt x="15533" y="13970"/>
                    <a:pt x="15673" y="13957"/>
                  </a:cubicBezTo>
                  <a:cubicBezTo>
                    <a:pt x="15696" y="13954"/>
                    <a:pt x="15720" y="13952"/>
                    <a:pt x="15745" y="13949"/>
                  </a:cubicBezTo>
                  <a:cubicBezTo>
                    <a:pt x="15862" y="13937"/>
                    <a:pt x="15980" y="13924"/>
                    <a:pt x="16098" y="13908"/>
                  </a:cubicBezTo>
                  <a:cubicBezTo>
                    <a:pt x="16137" y="13903"/>
                    <a:pt x="16175" y="13898"/>
                    <a:pt x="16215" y="13893"/>
                  </a:cubicBezTo>
                  <a:cubicBezTo>
                    <a:pt x="16333" y="13877"/>
                    <a:pt x="16452" y="13860"/>
                    <a:pt x="16568" y="13841"/>
                  </a:cubicBezTo>
                  <a:cubicBezTo>
                    <a:pt x="16590" y="13837"/>
                    <a:pt x="16611" y="13835"/>
                    <a:pt x="16634" y="13831"/>
                  </a:cubicBezTo>
                  <a:cubicBezTo>
                    <a:pt x="16773" y="13808"/>
                    <a:pt x="16911" y="13782"/>
                    <a:pt x="17048" y="13755"/>
                  </a:cubicBezTo>
                  <a:cubicBezTo>
                    <a:pt x="17077" y="13749"/>
                    <a:pt x="17105" y="13744"/>
                    <a:pt x="17135" y="13737"/>
                  </a:cubicBezTo>
                  <a:cubicBezTo>
                    <a:pt x="17247" y="13714"/>
                    <a:pt x="17358" y="13690"/>
                    <a:pt x="17470" y="13665"/>
                  </a:cubicBezTo>
                  <a:cubicBezTo>
                    <a:pt x="17501" y="13657"/>
                    <a:pt x="17535" y="13649"/>
                    <a:pt x="17567" y="13641"/>
                  </a:cubicBezTo>
                  <a:cubicBezTo>
                    <a:pt x="17842" y="13576"/>
                    <a:pt x="18113" y="13503"/>
                    <a:pt x="18381" y="13422"/>
                  </a:cubicBezTo>
                  <a:cubicBezTo>
                    <a:pt x="18410" y="13415"/>
                    <a:pt x="18437" y="13406"/>
                    <a:pt x="18463" y="13397"/>
                  </a:cubicBezTo>
                  <a:cubicBezTo>
                    <a:pt x="18579" y="13361"/>
                    <a:pt x="18693" y="13324"/>
                    <a:pt x="18809" y="13286"/>
                  </a:cubicBezTo>
                  <a:cubicBezTo>
                    <a:pt x="18829" y="13279"/>
                    <a:pt x="18850" y="13273"/>
                    <a:pt x="18870" y="13266"/>
                  </a:cubicBezTo>
                  <a:cubicBezTo>
                    <a:pt x="19007" y="13218"/>
                    <a:pt x="19143" y="13171"/>
                    <a:pt x="19279" y="13119"/>
                  </a:cubicBezTo>
                  <a:cubicBezTo>
                    <a:pt x="19281" y="13118"/>
                    <a:pt x="19284" y="13118"/>
                    <a:pt x="19285" y="13117"/>
                  </a:cubicBezTo>
                  <a:cubicBezTo>
                    <a:pt x="19414" y="13068"/>
                    <a:pt x="19543" y="13017"/>
                    <a:pt x="19670" y="12965"/>
                  </a:cubicBezTo>
                  <a:cubicBezTo>
                    <a:pt x="19691" y="12956"/>
                    <a:pt x="19713" y="12949"/>
                    <a:pt x="19734" y="12939"/>
                  </a:cubicBezTo>
                  <a:cubicBezTo>
                    <a:pt x="20000" y="12828"/>
                    <a:pt x="20263" y="12710"/>
                    <a:pt x="20520" y="12583"/>
                  </a:cubicBezTo>
                  <a:cubicBezTo>
                    <a:pt x="20527" y="12581"/>
                    <a:pt x="20533" y="12577"/>
                    <a:pt x="20539" y="12575"/>
                  </a:cubicBezTo>
                  <a:cubicBezTo>
                    <a:pt x="20663" y="12514"/>
                    <a:pt x="20786" y="12450"/>
                    <a:pt x="20909" y="12387"/>
                  </a:cubicBezTo>
                  <a:cubicBezTo>
                    <a:pt x="20919" y="12382"/>
                    <a:pt x="20931" y="12376"/>
                    <a:pt x="20941" y="12370"/>
                  </a:cubicBezTo>
                  <a:cubicBezTo>
                    <a:pt x="21199" y="12232"/>
                    <a:pt x="21454" y="12087"/>
                    <a:pt x="21704" y="11936"/>
                  </a:cubicBezTo>
                  <a:cubicBezTo>
                    <a:pt x="21707" y="11933"/>
                    <a:pt x="21711" y="11931"/>
                    <a:pt x="21716" y="11927"/>
                  </a:cubicBezTo>
                  <a:cubicBezTo>
                    <a:pt x="21835" y="11855"/>
                    <a:pt x="21952" y="11779"/>
                    <a:pt x="22070" y="11702"/>
                  </a:cubicBezTo>
                  <a:cubicBezTo>
                    <a:pt x="22077" y="11698"/>
                    <a:pt x="22083" y="11693"/>
                    <a:pt x="22089" y="11690"/>
                  </a:cubicBezTo>
                  <a:cubicBezTo>
                    <a:pt x="22200" y="11616"/>
                    <a:pt x="22309" y="11544"/>
                    <a:pt x="22417" y="11467"/>
                  </a:cubicBezTo>
                  <a:cubicBezTo>
                    <a:pt x="22425" y="11462"/>
                    <a:pt x="22431" y="11457"/>
                    <a:pt x="22438" y="11452"/>
                  </a:cubicBezTo>
                  <a:cubicBezTo>
                    <a:pt x="22546" y="11376"/>
                    <a:pt x="22651" y="11301"/>
                    <a:pt x="22755" y="11222"/>
                  </a:cubicBezTo>
                  <a:cubicBezTo>
                    <a:pt x="22764" y="11217"/>
                    <a:pt x="22771" y="11211"/>
                    <a:pt x="22779" y="11205"/>
                  </a:cubicBezTo>
                  <a:cubicBezTo>
                    <a:pt x="22882" y="11127"/>
                    <a:pt x="22986" y="11049"/>
                    <a:pt x="23088" y="10969"/>
                  </a:cubicBezTo>
                  <a:cubicBezTo>
                    <a:pt x="23095" y="10964"/>
                    <a:pt x="23101" y="10956"/>
                    <a:pt x="23108" y="10951"/>
                  </a:cubicBezTo>
                  <a:cubicBezTo>
                    <a:pt x="23211" y="10872"/>
                    <a:pt x="23312" y="10788"/>
                    <a:pt x="23413" y="10705"/>
                  </a:cubicBezTo>
                  <a:cubicBezTo>
                    <a:pt x="23419" y="10700"/>
                    <a:pt x="23426" y="10693"/>
                    <a:pt x="23434" y="10687"/>
                  </a:cubicBezTo>
                  <a:cubicBezTo>
                    <a:pt x="23533" y="10602"/>
                    <a:pt x="23632" y="10519"/>
                    <a:pt x="23730" y="10432"/>
                  </a:cubicBezTo>
                  <a:cubicBezTo>
                    <a:pt x="23737" y="10426"/>
                    <a:pt x="23742" y="10419"/>
                    <a:pt x="23748" y="10414"/>
                  </a:cubicBezTo>
                  <a:cubicBezTo>
                    <a:pt x="23847" y="10328"/>
                    <a:pt x="23942" y="10239"/>
                    <a:pt x="24038" y="10149"/>
                  </a:cubicBezTo>
                  <a:cubicBezTo>
                    <a:pt x="24044" y="10144"/>
                    <a:pt x="24050" y="10139"/>
                    <a:pt x="24055" y="10132"/>
                  </a:cubicBezTo>
                  <a:cubicBezTo>
                    <a:pt x="24151" y="10042"/>
                    <a:pt x="24246" y="9951"/>
                    <a:pt x="24338" y="9858"/>
                  </a:cubicBezTo>
                  <a:lnTo>
                    <a:pt x="24354" y="9842"/>
                  </a:lnTo>
                  <a:cubicBezTo>
                    <a:pt x="24447" y="9748"/>
                    <a:pt x="24539" y="9654"/>
                    <a:pt x="24630" y="9558"/>
                  </a:cubicBezTo>
                  <a:cubicBezTo>
                    <a:pt x="24632" y="9552"/>
                    <a:pt x="24637" y="9544"/>
                    <a:pt x="24642" y="9540"/>
                  </a:cubicBezTo>
                  <a:cubicBezTo>
                    <a:pt x="24733" y="9444"/>
                    <a:pt x="24822" y="9347"/>
                    <a:pt x="24909" y="9249"/>
                  </a:cubicBezTo>
                  <a:cubicBezTo>
                    <a:pt x="24914" y="9244"/>
                    <a:pt x="24919" y="9236"/>
                    <a:pt x="24925" y="9231"/>
                  </a:cubicBezTo>
                  <a:cubicBezTo>
                    <a:pt x="25012" y="9133"/>
                    <a:pt x="25098" y="9034"/>
                    <a:pt x="25183" y="8934"/>
                  </a:cubicBezTo>
                  <a:cubicBezTo>
                    <a:pt x="25189" y="8927"/>
                    <a:pt x="25195" y="8921"/>
                    <a:pt x="25200" y="8913"/>
                  </a:cubicBezTo>
                  <a:cubicBezTo>
                    <a:pt x="25285" y="8814"/>
                    <a:pt x="25367" y="8713"/>
                    <a:pt x="25448" y="8610"/>
                  </a:cubicBezTo>
                  <a:cubicBezTo>
                    <a:pt x="25454" y="8602"/>
                    <a:pt x="25460" y="8596"/>
                    <a:pt x="25465" y="8589"/>
                  </a:cubicBezTo>
                  <a:cubicBezTo>
                    <a:pt x="25546" y="8486"/>
                    <a:pt x="25624" y="8384"/>
                    <a:pt x="25702" y="8279"/>
                  </a:cubicBezTo>
                  <a:cubicBezTo>
                    <a:pt x="25709" y="8271"/>
                    <a:pt x="25714" y="8262"/>
                    <a:pt x="25721" y="8254"/>
                  </a:cubicBezTo>
                  <a:cubicBezTo>
                    <a:pt x="25797" y="8151"/>
                    <a:pt x="25873" y="8046"/>
                    <a:pt x="25947" y="7941"/>
                  </a:cubicBezTo>
                  <a:cubicBezTo>
                    <a:pt x="25953" y="7932"/>
                    <a:pt x="25960" y="7922"/>
                    <a:pt x="25966" y="7912"/>
                  </a:cubicBezTo>
                  <a:cubicBezTo>
                    <a:pt x="26039" y="7808"/>
                    <a:pt x="26110" y="7702"/>
                    <a:pt x="26182" y="7596"/>
                  </a:cubicBezTo>
                  <a:cubicBezTo>
                    <a:pt x="26190" y="7584"/>
                    <a:pt x="26196" y="7574"/>
                    <a:pt x="26204" y="7563"/>
                  </a:cubicBezTo>
                  <a:cubicBezTo>
                    <a:pt x="26273" y="7456"/>
                    <a:pt x="26341" y="7350"/>
                    <a:pt x="26407" y="7242"/>
                  </a:cubicBezTo>
                  <a:cubicBezTo>
                    <a:pt x="26408" y="7240"/>
                    <a:pt x="26411" y="7238"/>
                    <a:pt x="26412" y="7234"/>
                  </a:cubicBezTo>
                  <a:cubicBezTo>
                    <a:pt x="27556" y="5379"/>
                    <a:pt x="28288" y="3242"/>
                    <a:pt x="28477" y="952"/>
                  </a:cubicBezTo>
                  <a:lnTo>
                    <a:pt x="27958" y="790"/>
                  </a:lnTo>
                  <a:cubicBezTo>
                    <a:pt x="27732" y="727"/>
                    <a:pt x="27543" y="585"/>
                    <a:pt x="27429" y="400"/>
                  </a:cubicBezTo>
                  <a:lnTo>
                    <a:pt x="27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367622" y="2929421"/>
              <a:ext cx="230649" cy="557279"/>
            </a:xfrm>
            <a:custGeom>
              <a:avLst/>
              <a:gdLst/>
              <a:ahLst/>
              <a:cxnLst/>
              <a:rect l="l" t="t" r="r" b="b"/>
              <a:pathLst>
                <a:path w="2764" h="6678" extrusionOk="0">
                  <a:moveTo>
                    <a:pt x="1" y="0"/>
                  </a:moveTo>
                  <a:lnTo>
                    <a:pt x="1" y="0"/>
                  </a:lnTo>
                  <a:cubicBezTo>
                    <a:pt x="209" y="2457"/>
                    <a:pt x="1037" y="4736"/>
                    <a:pt x="2334" y="6678"/>
                  </a:cubicBezTo>
                  <a:lnTo>
                    <a:pt x="2731" y="3061"/>
                  </a:lnTo>
                  <a:cubicBezTo>
                    <a:pt x="2764" y="2777"/>
                    <a:pt x="2661" y="2495"/>
                    <a:pt x="2455" y="2296"/>
                  </a:cubicBezTo>
                  <a:lnTo>
                    <a:pt x="1" y="0"/>
                  </a:lnTo>
                  <a:close/>
                </a:path>
              </a:pathLst>
            </a:custGeom>
            <a:solidFill>
              <a:srgbClr val="A2AE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367622" y="2929421"/>
              <a:ext cx="230649" cy="557279"/>
            </a:xfrm>
            <a:custGeom>
              <a:avLst/>
              <a:gdLst/>
              <a:ahLst/>
              <a:cxnLst/>
              <a:rect l="l" t="t" r="r" b="b"/>
              <a:pathLst>
                <a:path w="2764" h="6678" extrusionOk="0">
                  <a:moveTo>
                    <a:pt x="1" y="0"/>
                  </a:moveTo>
                  <a:lnTo>
                    <a:pt x="1" y="0"/>
                  </a:lnTo>
                  <a:cubicBezTo>
                    <a:pt x="209" y="2457"/>
                    <a:pt x="1037" y="4736"/>
                    <a:pt x="2334" y="6678"/>
                  </a:cubicBezTo>
                  <a:lnTo>
                    <a:pt x="2731" y="3061"/>
                  </a:lnTo>
                  <a:cubicBezTo>
                    <a:pt x="2764" y="2777"/>
                    <a:pt x="2661" y="2495"/>
                    <a:pt x="2455" y="2296"/>
                  </a:cubicBezTo>
                  <a:lnTo>
                    <a:pt x="1" y="0"/>
                  </a:lnTo>
                  <a:close/>
                </a:path>
              </a:pathLst>
            </a:custGeom>
            <a:solidFill>
              <a:srgbClr val="008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360029" y="2830786"/>
              <a:ext cx="2382927" cy="42893"/>
            </a:xfrm>
            <a:custGeom>
              <a:avLst/>
              <a:gdLst/>
              <a:ahLst/>
              <a:cxnLst/>
              <a:rect l="l" t="t" r="r" b="b"/>
              <a:pathLst>
                <a:path w="28556" h="514" extrusionOk="0">
                  <a:moveTo>
                    <a:pt x="1" y="1"/>
                  </a:moveTo>
                  <a:lnTo>
                    <a:pt x="1" y="513"/>
                  </a:lnTo>
                  <a:lnTo>
                    <a:pt x="28556" y="513"/>
                  </a:lnTo>
                  <a:lnTo>
                    <a:pt x="285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363116" y="2847392"/>
              <a:ext cx="2204099" cy="1170386"/>
            </a:xfrm>
            <a:custGeom>
              <a:avLst/>
              <a:gdLst/>
              <a:ahLst/>
              <a:cxnLst/>
              <a:rect l="l" t="t" r="r" b="b"/>
              <a:pathLst>
                <a:path w="26413" h="14025" extrusionOk="0">
                  <a:moveTo>
                    <a:pt x="1" y="0"/>
                  </a:moveTo>
                  <a:cubicBezTo>
                    <a:pt x="129" y="7767"/>
                    <a:pt x="6463" y="14025"/>
                    <a:pt x="14262" y="14025"/>
                  </a:cubicBezTo>
                  <a:cubicBezTo>
                    <a:pt x="14405" y="14025"/>
                    <a:pt x="14548" y="14023"/>
                    <a:pt x="14692" y="14018"/>
                  </a:cubicBezTo>
                  <a:cubicBezTo>
                    <a:pt x="14733" y="14016"/>
                    <a:pt x="14773" y="14015"/>
                    <a:pt x="14812" y="14014"/>
                  </a:cubicBezTo>
                  <a:cubicBezTo>
                    <a:pt x="14923" y="14010"/>
                    <a:pt x="15034" y="14003"/>
                    <a:pt x="15144" y="13997"/>
                  </a:cubicBezTo>
                  <a:cubicBezTo>
                    <a:pt x="15180" y="13994"/>
                    <a:pt x="15215" y="13993"/>
                    <a:pt x="15251" y="13991"/>
                  </a:cubicBezTo>
                  <a:cubicBezTo>
                    <a:pt x="15392" y="13981"/>
                    <a:pt x="15533" y="13969"/>
                    <a:pt x="15672" y="13956"/>
                  </a:cubicBezTo>
                  <a:cubicBezTo>
                    <a:pt x="15696" y="13953"/>
                    <a:pt x="15720" y="13951"/>
                    <a:pt x="15743" y="13948"/>
                  </a:cubicBezTo>
                  <a:cubicBezTo>
                    <a:pt x="15861" y="13936"/>
                    <a:pt x="15979" y="13923"/>
                    <a:pt x="16096" y="13907"/>
                  </a:cubicBezTo>
                  <a:cubicBezTo>
                    <a:pt x="16136" y="13902"/>
                    <a:pt x="16175" y="13897"/>
                    <a:pt x="16214" y="13892"/>
                  </a:cubicBezTo>
                  <a:cubicBezTo>
                    <a:pt x="16332" y="13876"/>
                    <a:pt x="16451" y="13859"/>
                    <a:pt x="16567" y="13840"/>
                  </a:cubicBezTo>
                  <a:cubicBezTo>
                    <a:pt x="16590" y="13836"/>
                    <a:pt x="16611" y="13834"/>
                    <a:pt x="16633" y="13830"/>
                  </a:cubicBezTo>
                  <a:cubicBezTo>
                    <a:pt x="16772" y="13806"/>
                    <a:pt x="16910" y="13780"/>
                    <a:pt x="17047" y="13754"/>
                  </a:cubicBezTo>
                  <a:cubicBezTo>
                    <a:pt x="17077" y="13748"/>
                    <a:pt x="17104" y="13743"/>
                    <a:pt x="17134" y="13736"/>
                  </a:cubicBezTo>
                  <a:cubicBezTo>
                    <a:pt x="17247" y="13713"/>
                    <a:pt x="17358" y="13688"/>
                    <a:pt x="17470" y="13663"/>
                  </a:cubicBezTo>
                  <a:cubicBezTo>
                    <a:pt x="17501" y="13656"/>
                    <a:pt x="17534" y="13647"/>
                    <a:pt x="17567" y="13640"/>
                  </a:cubicBezTo>
                  <a:cubicBezTo>
                    <a:pt x="17841" y="13575"/>
                    <a:pt x="18112" y="13502"/>
                    <a:pt x="18381" y="13421"/>
                  </a:cubicBezTo>
                  <a:cubicBezTo>
                    <a:pt x="18409" y="13414"/>
                    <a:pt x="18436" y="13405"/>
                    <a:pt x="18463" y="13396"/>
                  </a:cubicBezTo>
                  <a:cubicBezTo>
                    <a:pt x="18578" y="13360"/>
                    <a:pt x="18693" y="13323"/>
                    <a:pt x="18808" y="13284"/>
                  </a:cubicBezTo>
                  <a:cubicBezTo>
                    <a:pt x="18828" y="13278"/>
                    <a:pt x="18849" y="13272"/>
                    <a:pt x="18869" y="13264"/>
                  </a:cubicBezTo>
                  <a:cubicBezTo>
                    <a:pt x="19006" y="13217"/>
                    <a:pt x="19142" y="13170"/>
                    <a:pt x="19278" y="13118"/>
                  </a:cubicBezTo>
                  <a:cubicBezTo>
                    <a:pt x="19281" y="13117"/>
                    <a:pt x="19283" y="13117"/>
                    <a:pt x="19284" y="13115"/>
                  </a:cubicBezTo>
                  <a:cubicBezTo>
                    <a:pt x="19414" y="13067"/>
                    <a:pt x="19543" y="13016"/>
                    <a:pt x="19670" y="12964"/>
                  </a:cubicBezTo>
                  <a:cubicBezTo>
                    <a:pt x="19691" y="12955"/>
                    <a:pt x="19712" y="12947"/>
                    <a:pt x="19733" y="12938"/>
                  </a:cubicBezTo>
                  <a:cubicBezTo>
                    <a:pt x="19999" y="12827"/>
                    <a:pt x="20263" y="12709"/>
                    <a:pt x="20520" y="12582"/>
                  </a:cubicBezTo>
                  <a:cubicBezTo>
                    <a:pt x="20526" y="12580"/>
                    <a:pt x="20532" y="12576"/>
                    <a:pt x="20539" y="12573"/>
                  </a:cubicBezTo>
                  <a:cubicBezTo>
                    <a:pt x="20663" y="12512"/>
                    <a:pt x="20786" y="12449"/>
                    <a:pt x="20908" y="12386"/>
                  </a:cubicBezTo>
                  <a:cubicBezTo>
                    <a:pt x="20919" y="12381"/>
                    <a:pt x="20930" y="12374"/>
                    <a:pt x="20940" y="12368"/>
                  </a:cubicBezTo>
                  <a:cubicBezTo>
                    <a:pt x="21199" y="12230"/>
                    <a:pt x="21453" y="12086"/>
                    <a:pt x="21702" y="11934"/>
                  </a:cubicBezTo>
                  <a:cubicBezTo>
                    <a:pt x="21707" y="11932"/>
                    <a:pt x="21711" y="11928"/>
                    <a:pt x="21716" y="11926"/>
                  </a:cubicBezTo>
                  <a:cubicBezTo>
                    <a:pt x="23625" y="10754"/>
                    <a:pt x="25237" y="9143"/>
                    <a:pt x="26412" y="7236"/>
                  </a:cubicBezTo>
                  <a:lnTo>
                    <a:pt x="26412" y="7236"/>
                  </a:lnTo>
                  <a:cubicBezTo>
                    <a:pt x="24240" y="8572"/>
                    <a:pt x="21681" y="9347"/>
                    <a:pt x="18940" y="9347"/>
                  </a:cubicBezTo>
                  <a:cubicBezTo>
                    <a:pt x="12791" y="9347"/>
                    <a:pt x="7550" y="5455"/>
                    <a:pt x="5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5482442" y="3110418"/>
              <a:ext cx="653144" cy="316693"/>
            </a:xfrm>
            <a:custGeom>
              <a:avLst/>
              <a:gdLst/>
              <a:ahLst/>
              <a:cxnLst/>
              <a:rect l="l" t="t" r="r" b="b"/>
              <a:pathLst>
                <a:path w="7827" h="3795" extrusionOk="0">
                  <a:moveTo>
                    <a:pt x="4098" y="1"/>
                  </a:moveTo>
                  <a:cubicBezTo>
                    <a:pt x="3534" y="1"/>
                    <a:pt x="3056" y="365"/>
                    <a:pt x="2884" y="870"/>
                  </a:cubicBezTo>
                  <a:cubicBezTo>
                    <a:pt x="2711" y="769"/>
                    <a:pt x="2510" y="711"/>
                    <a:pt x="2296" y="711"/>
                  </a:cubicBezTo>
                  <a:cubicBezTo>
                    <a:pt x="1670" y="711"/>
                    <a:pt x="1161" y="1206"/>
                    <a:pt x="1134" y="1826"/>
                  </a:cubicBezTo>
                  <a:cubicBezTo>
                    <a:pt x="1087" y="1820"/>
                    <a:pt x="1039" y="1815"/>
                    <a:pt x="991" y="1815"/>
                  </a:cubicBezTo>
                  <a:cubicBezTo>
                    <a:pt x="443" y="1815"/>
                    <a:pt x="0" y="2258"/>
                    <a:pt x="0" y="2804"/>
                  </a:cubicBezTo>
                  <a:cubicBezTo>
                    <a:pt x="0" y="3352"/>
                    <a:pt x="444" y="3795"/>
                    <a:pt x="991" y="3795"/>
                  </a:cubicBezTo>
                  <a:cubicBezTo>
                    <a:pt x="997" y="3795"/>
                    <a:pt x="1005" y="3793"/>
                    <a:pt x="1011" y="3793"/>
                  </a:cubicBezTo>
                  <a:lnTo>
                    <a:pt x="1011" y="3795"/>
                  </a:lnTo>
                  <a:lnTo>
                    <a:pt x="5590" y="3795"/>
                  </a:lnTo>
                  <a:lnTo>
                    <a:pt x="6998" y="3793"/>
                  </a:lnTo>
                  <a:cubicBezTo>
                    <a:pt x="7007" y="3793"/>
                    <a:pt x="7014" y="3791"/>
                    <a:pt x="7023" y="3791"/>
                  </a:cubicBezTo>
                  <a:cubicBezTo>
                    <a:pt x="7030" y="3791"/>
                    <a:pt x="7038" y="3793"/>
                    <a:pt x="7044" y="3793"/>
                  </a:cubicBezTo>
                  <a:cubicBezTo>
                    <a:pt x="7475" y="3793"/>
                    <a:pt x="7825" y="3444"/>
                    <a:pt x="7825" y="3013"/>
                  </a:cubicBezTo>
                  <a:cubicBezTo>
                    <a:pt x="7827" y="2580"/>
                    <a:pt x="7478" y="2231"/>
                    <a:pt x="7047" y="2231"/>
                  </a:cubicBezTo>
                  <a:cubicBezTo>
                    <a:pt x="6987" y="2231"/>
                    <a:pt x="6929" y="2239"/>
                    <a:pt x="6873" y="2252"/>
                  </a:cubicBezTo>
                  <a:cubicBezTo>
                    <a:pt x="6772" y="1615"/>
                    <a:pt x="6221" y="1127"/>
                    <a:pt x="5556" y="1127"/>
                  </a:cubicBezTo>
                  <a:cubicBezTo>
                    <a:pt x="5495" y="1127"/>
                    <a:pt x="5435" y="1132"/>
                    <a:pt x="5375" y="1141"/>
                  </a:cubicBezTo>
                  <a:cubicBezTo>
                    <a:pt x="5303" y="500"/>
                    <a:pt x="4760" y="1"/>
                    <a:pt x="409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5278996" y="2598051"/>
              <a:ext cx="186839" cy="186845"/>
            </a:xfrm>
            <a:custGeom>
              <a:avLst/>
              <a:gdLst/>
              <a:ahLst/>
              <a:cxnLst/>
              <a:rect l="l" t="t" r="r" b="b"/>
              <a:pathLst>
                <a:path w="2239" h="2239" extrusionOk="0">
                  <a:moveTo>
                    <a:pt x="1120" y="0"/>
                  </a:moveTo>
                  <a:cubicBezTo>
                    <a:pt x="501" y="0"/>
                    <a:pt x="1" y="501"/>
                    <a:pt x="1" y="1119"/>
                  </a:cubicBezTo>
                  <a:cubicBezTo>
                    <a:pt x="1" y="1738"/>
                    <a:pt x="501" y="2238"/>
                    <a:pt x="1120" y="2238"/>
                  </a:cubicBezTo>
                  <a:cubicBezTo>
                    <a:pt x="1738" y="2238"/>
                    <a:pt x="2239" y="1738"/>
                    <a:pt x="2239" y="1119"/>
                  </a:cubicBezTo>
                  <a:cubicBezTo>
                    <a:pt x="2239" y="501"/>
                    <a:pt x="1738" y="0"/>
                    <a:pt x="1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5294017" y="2488485"/>
              <a:ext cx="156881" cy="157053"/>
            </a:xfrm>
            <a:custGeom>
              <a:avLst/>
              <a:gdLst/>
              <a:ahLst/>
              <a:cxnLst/>
              <a:rect l="l" t="t" r="r" b="b"/>
              <a:pathLst>
                <a:path w="1880" h="1882" extrusionOk="0">
                  <a:moveTo>
                    <a:pt x="940" y="1"/>
                  </a:moveTo>
                  <a:cubicBezTo>
                    <a:pt x="421" y="1"/>
                    <a:pt x="0" y="422"/>
                    <a:pt x="0" y="941"/>
                  </a:cubicBezTo>
                  <a:cubicBezTo>
                    <a:pt x="0" y="1460"/>
                    <a:pt x="421" y="1881"/>
                    <a:pt x="940" y="1881"/>
                  </a:cubicBezTo>
                  <a:cubicBezTo>
                    <a:pt x="1459" y="1881"/>
                    <a:pt x="1880" y="1460"/>
                    <a:pt x="1880" y="941"/>
                  </a:cubicBezTo>
                  <a:cubicBezTo>
                    <a:pt x="1880" y="422"/>
                    <a:pt x="1459" y="1"/>
                    <a:pt x="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5363111" y="2728563"/>
              <a:ext cx="18609" cy="112491"/>
            </a:xfrm>
            <a:custGeom>
              <a:avLst/>
              <a:gdLst/>
              <a:ahLst/>
              <a:cxnLst/>
              <a:rect l="l" t="t" r="r" b="b"/>
              <a:pathLst>
                <a:path w="223" h="1348" extrusionOk="0">
                  <a:moveTo>
                    <a:pt x="112" y="1"/>
                  </a:moveTo>
                  <a:cubicBezTo>
                    <a:pt x="51" y="1"/>
                    <a:pt x="1" y="50"/>
                    <a:pt x="1" y="111"/>
                  </a:cubicBezTo>
                  <a:lnTo>
                    <a:pt x="1" y="1236"/>
                  </a:lnTo>
                  <a:cubicBezTo>
                    <a:pt x="1" y="1297"/>
                    <a:pt x="51" y="1347"/>
                    <a:pt x="112" y="1347"/>
                  </a:cubicBezTo>
                  <a:cubicBezTo>
                    <a:pt x="174" y="1347"/>
                    <a:pt x="223" y="1297"/>
                    <a:pt x="223" y="1236"/>
                  </a:cubicBezTo>
                  <a:lnTo>
                    <a:pt x="223" y="111"/>
                  </a:lnTo>
                  <a:cubicBezTo>
                    <a:pt x="223" y="50"/>
                    <a:pt x="17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5478520" y="2598051"/>
              <a:ext cx="186839" cy="186845"/>
            </a:xfrm>
            <a:custGeom>
              <a:avLst/>
              <a:gdLst/>
              <a:ahLst/>
              <a:cxnLst/>
              <a:rect l="l" t="t" r="r" b="b"/>
              <a:pathLst>
                <a:path w="2239" h="2239" extrusionOk="0">
                  <a:moveTo>
                    <a:pt x="1120" y="0"/>
                  </a:moveTo>
                  <a:cubicBezTo>
                    <a:pt x="502" y="0"/>
                    <a:pt x="0" y="501"/>
                    <a:pt x="0" y="1119"/>
                  </a:cubicBezTo>
                  <a:cubicBezTo>
                    <a:pt x="0" y="1738"/>
                    <a:pt x="502" y="2238"/>
                    <a:pt x="1120" y="2238"/>
                  </a:cubicBezTo>
                  <a:cubicBezTo>
                    <a:pt x="1738" y="2238"/>
                    <a:pt x="2239" y="1738"/>
                    <a:pt x="2239" y="1119"/>
                  </a:cubicBezTo>
                  <a:cubicBezTo>
                    <a:pt x="2239" y="501"/>
                    <a:pt x="1738" y="0"/>
                    <a:pt x="1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482609" y="2488735"/>
              <a:ext cx="177743" cy="157053"/>
            </a:xfrm>
            <a:custGeom>
              <a:avLst/>
              <a:gdLst/>
              <a:ahLst/>
              <a:cxnLst/>
              <a:rect l="l" t="t" r="r" b="b"/>
              <a:pathLst>
                <a:path w="2130" h="1882" extrusionOk="0">
                  <a:moveTo>
                    <a:pt x="1064" y="1"/>
                  </a:moveTo>
                  <a:cubicBezTo>
                    <a:pt x="951" y="1"/>
                    <a:pt x="836" y="22"/>
                    <a:pt x="724" y="65"/>
                  </a:cubicBezTo>
                  <a:cubicBezTo>
                    <a:pt x="240" y="253"/>
                    <a:pt x="0" y="799"/>
                    <a:pt x="189" y="1283"/>
                  </a:cubicBezTo>
                  <a:cubicBezTo>
                    <a:pt x="333" y="1654"/>
                    <a:pt x="689" y="1881"/>
                    <a:pt x="1065" y="1881"/>
                  </a:cubicBezTo>
                  <a:cubicBezTo>
                    <a:pt x="1179" y="1881"/>
                    <a:pt x="1294" y="1861"/>
                    <a:pt x="1406" y="1817"/>
                  </a:cubicBezTo>
                  <a:cubicBezTo>
                    <a:pt x="1890" y="1629"/>
                    <a:pt x="2130" y="1084"/>
                    <a:pt x="1940" y="600"/>
                  </a:cubicBezTo>
                  <a:cubicBezTo>
                    <a:pt x="1796" y="228"/>
                    <a:pt x="1441" y="1"/>
                    <a:pt x="1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5562552" y="2728563"/>
              <a:ext cx="18859" cy="112491"/>
            </a:xfrm>
            <a:custGeom>
              <a:avLst/>
              <a:gdLst/>
              <a:ahLst/>
              <a:cxnLst/>
              <a:rect l="l" t="t" r="r" b="b"/>
              <a:pathLst>
                <a:path w="226" h="1348" extrusionOk="0">
                  <a:moveTo>
                    <a:pt x="113" y="1"/>
                  </a:moveTo>
                  <a:cubicBezTo>
                    <a:pt x="51" y="1"/>
                    <a:pt x="1" y="50"/>
                    <a:pt x="1" y="111"/>
                  </a:cubicBezTo>
                  <a:lnTo>
                    <a:pt x="1" y="1236"/>
                  </a:lnTo>
                  <a:cubicBezTo>
                    <a:pt x="1" y="1297"/>
                    <a:pt x="51" y="1347"/>
                    <a:pt x="113" y="1347"/>
                  </a:cubicBezTo>
                  <a:cubicBezTo>
                    <a:pt x="175" y="1347"/>
                    <a:pt x="225" y="1297"/>
                    <a:pt x="224" y="1236"/>
                  </a:cubicBezTo>
                  <a:lnTo>
                    <a:pt x="224" y="111"/>
                  </a:lnTo>
                  <a:cubicBezTo>
                    <a:pt x="224" y="50"/>
                    <a:pt x="174" y="1"/>
                    <a:pt x="1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959140" y="2600805"/>
              <a:ext cx="186839" cy="186845"/>
            </a:xfrm>
            <a:custGeom>
              <a:avLst/>
              <a:gdLst/>
              <a:ahLst/>
              <a:cxnLst/>
              <a:rect l="l" t="t" r="r" b="b"/>
              <a:pathLst>
                <a:path w="2239" h="2239" extrusionOk="0">
                  <a:moveTo>
                    <a:pt x="1119" y="0"/>
                  </a:moveTo>
                  <a:cubicBezTo>
                    <a:pt x="501" y="0"/>
                    <a:pt x="0" y="502"/>
                    <a:pt x="0" y="1120"/>
                  </a:cubicBezTo>
                  <a:cubicBezTo>
                    <a:pt x="0" y="1738"/>
                    <a:pt x="501" y="2239"/>
                    <a:pt x="1119" y="2239"/>
                  </a:cubicBezTo>
                  <a:cubicBezTo>
                    <a:pt x="1737" y="2239"/>
                    <a:pt x="2239" y="1738"/>
                    <a:pt x="2239" y="1120"/>
                  </a:cubicBezTo>
                  <a:cubicBezTo>
                    <a:pt x="2239" y="502"/>
                    <a:pt x="1737" y="0"/>
                    <a:pt x="1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974077" y="2491322"/>
              <a:ext cx="156965" cy="156969"/>
            </a:xfrm>
            <a:custGeom>
              <a:avLst/>
              <a:gdLst/>
              <a:ahLst/>
              <a:cxnLst/>
              <a:rect l="l" t="t" r="r" b="b"/>
              <a:pathLst>
                <a:path w="1881" h="1881" extrusionOk="0">
                  <a:moveTo>
                    <a:pt x="940" y="0"/>
                  </a:moveTo>
                  <a:cubicBezTo>
                    <a:pt x="422" y="0"/>
                    <a:pt x="0" y="421"/>
                    <a:pt x="0" y="940"/>
                  </a:cubicBezTo>
                  <a:cubicBezTo>
                    <a:pt x="0" y="1460"/>
                    <a:pt x="422" y="1880"/>
                    <a:pt x="940" y="1880"/>
                  </a:cubicBezTo>
                  <a:cubicBezTo>
                    <a:pt x="1460" y="1880"/>
                    <a:pt x="1881" y="1460"/>
                    <a:pt x="1881" y="940"/>
                  </a:cubicBezTo>
                  <a:cubicBezTo>
                    <a:pt x="1881" y="421"/>
                    <a:pt x="1460" y="0"/>
                    <a:pt x="9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5043172" y="2731400"/>
              <a:ext cx="18692" cy="112574"/>
            </a:xfrm>
            <a:custGeom>
              <a:avLst/>
              <a:gdLst/>
              <a:ahLst/>
              <a:cxnLst/>
              <a:rect l="l" t="t" r="r" b="b"/>
              <a:pathLst>
                <a:path w="224" h="1349" extrusionOk="0">
                  <a:moveTo>
                    <a:pt x="112" y="1"/>
                  </a:moveTo>
                  <a:cubicBezTo>
                    <a:pt x="51" y="1"/>
                    <a:pt x="1" y="51"/>
                    <a:pt x="1" y="112"/>
                  </a:cubicBezTo>
                  <a:lnTo>
                    <a:pt x="1" y="1237"/>
                  </a:lnTo>
                  <a:cubicBezTo>
                    <a:pt x="1" y="1298"/>
                    <a:pt x="51" y="1348"/>
                    <a:pt x="112" y="1348"/>
                  </a:cubicBezTo>
                  <a:cubicBezTo>
                    <a:pt x="174" y="1348"/>
                    <a:pt x="224" y="1298"/>
                    <a:pt x="224" y="1237"/>
                  </a:cubicBezTo>
                  <a:lnTo>
                    <a:pt x="224" y="112"/>
                  </a:lnTo>
                  <a:cubicBezTo>
                    <a:pt x="224" y="51"/>
                    <a:pt x="17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4472982" y="1495761"/>
              <a:ext cx="449865" cy="451882"/>
            </a:xfrm>
            <a:custGeom>
              <a:avLst/>
              <a:gdLst/>
              <a:ahLst/>
              <a:cxnLst/>
              <a:rect l="l" t="t" r="r" b="b"/>
              <a:pathLst>
                <a:path w="5391" h="5415" extrusionOk="0">
                  <a:moveTo>
                    <a:pt x="2187" y="1"/>
                  </a:moveTo>
                  <a:cubicBezTo>
                    <a:pt x="1513" y="1"/>
                    <a:pt x="966" y="546"/>
                    <a:pt x="966" y="1220"/>
                  </a:cubicBezTo>
                  <a:cubicBezTo>
                    <a:pt x="966" y="1515"/>
                    <a:pt x="1072" y="1785"/>
                    <a:pt x="1245" y="1997"/>
                  </a:cubicBezTo>
                  <a:cubicBezTo>
                    <a:pt x="1205" y="1989"/>
                    <a:pt x="1164" y="1984"/>
                    <a:pt x="1120" y="1984"/>
                  </a:cubicBezTo>
                  <a:cubicBezTo>
                    <a:pt x="760" y="1984"/>
                    <a:pt x="469" y="2275"/>
                    <a:pt x="469" y="2634"/>
                  </a:cubicBezTo>
                  <a:cubicBezTo>
                    <a:pt x="469" y="2721"/>
                    <a:pt x="486" y="2805"/>
                    <a:pt x="517" y="2880"/>
                  </a:cubicBezTo>
                  <a:cubicBezTo>
                    <a:pt x="222" y="2946"/>
                    <a:pt x="0" y="3207"/>
                    <a:pt x="0" y="3523"/>
                  </a:cubicBezTo>
                  <a:cubicBezTo>
                    <a:pt x="0" y="3722"/>
                    <a:pt x="89" y="3900"/>
                    <a:pt x="229" y="4020"/>
                  </a:cubicBezTo>
                  <a:cubicBezTo>
                    <a:pt x="130" y="4163"/>
                    <a:pt x="71" y="4337"/>
                    <a:pt x="71" y="4525"/>
                  </a:cubicBezTo>
                  <a:cubicBezTo>
                    <a:pt x="71" y="5016"/>
                    <a:pt x="469" y="5414"/>
                    <a:pt x="960" y="5414"/>
                  </a:cubicBezTo>
                  <a:cubicBezTo>
                    <a:pt x="1414" y="5414"/>
                    <a:pt x="1788" y="5074"/>
                    <a:pt x="1841" y="4635"/>
                  </a:cubicBezTo>
                  <a:cubicBezTo>
                    <a:pt x="1941" y="4698"/>
                    <a:pt x="2060" y="4735"/>
                    <a:pt x="2187" y="4735"/>
                  </a:cubicBezTo>
                  <a:cubicBezTo>
                    <a:pt x="2458" y="4735"/>
                    <a:pt x="2690" y="4568"/>
                    <a:pt x="2787" y="4332"/>
                  </a:cubicBezTo>
                  <a:cubicBezTo>
                    <a:pt x="2997" y="4502"/>
                    <a:pt x="3264" y="4606"/>
                    <a:pt x="3556" y="4606"/>
                  </a:cubicBezTo>
                  <a:cubicBezTo>
                    <a:pt x="4230" y="4606"/>
                    <a:pt x="4777" y="4060"/>
                    <a:pt x="4777" y="3385"/>
                  </a:cubicBezTo>
                  <a:cubicBezTo>
                    <a:pt x="4777" y="3351"/>
                    <a:pt x="4773" y="3317"/>
                    <a:pt x="4771" y="3283"/>
                  </a:cubicBezTo>
                  <a:cubicBezTo>
                    <a:pt x="5116" y="3270"/>
                    <a:pt x="5390" y="2985"/>
                    <a:pt x="5390" y="2636"/>
                  </a:cubicBezTo>
                  <a:cubicBezTo>
                    <a:pt x="5390" y="2294"/>
                    <a:pt x="5125" y="2013"/>
                    <a:pt x="4789" y="1988"/>
                  </a:cubicBezTo>
                  <a:cubicBezTo>
                    <a:pt x="4905" y="1835"/>
                    <a:pt x="4976" y="1646"/>
                    <a:pt x="4976" y="1440"/>
                  </a:cubicBezTo>
                  <a:cubicBezTo>
                    <a:pt x="4976" y="943"/>
                    <a:pt x="4573" y="539"/>
                    <a:pt x="4075" y="539"/>
                  </a:cubicBezTo>
                  <a:cubicBezTo>
                    <a:pt x="3784" y="539"/>
                    <a:pt x="3525" y="677"/>
                    <a:pt x="3360" y="891"/>
                  </a:cubicBezTo>
                  <a:cubicBezTo>
                    <a:pt x="3216" y="377"/>
                    <a:pt x="2745" y="1"/>
                    <a:pt x="2187"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052479" y="1981291"/>
              <a:ext cx="293485" cy="251852"/>
            </a:xfrm>
            <a:custGeom>
              <a:avLst/>
              <a:gdLst/>
              <a:ahLst/>
              <a:cxnLst/>
              <a:rect l="l" t="t" r="r" b="b"/>
              <a:pathLst>
                <a:path w="3517" h="3018" extrusionOk="0">
                  <a:moveTo>
                    <a:pt x="294" y="1"/>
                  </a:moveTo>
                  <a:lnTo>
                    <a:pt x="294" y="1"/>
                  </a:lnTo>
                  <a:cubicBezTo>
                    <a:pt x="1" y="2687"/>
                    <a:pt x="1340" y="3018"/>
                    <a:pt x="2018" y="3018"/>
                  </a:cubicBezTo>
                  <a:cubicBezTo>
                    <a:pt x="2240" y="3018"/>
                    <a:pt x="2391" y="2983"/>
                    <a:pt x="2391" y="2983"/>
                  </a:cubicBezTo>
                  <a:cubicBezTo>
                    <a:pt x="3517" y="558"/>
                    <a:pt x="294" y="1"/>
                    <a:pt x="294" y="1"/>
                  </a:cubicBezTo>
                  <a:close/>
                </a:path>
              </a:pathLst>
            </a:custGeom>
            <a:solidFill>
              <a:srgbClr val="D0E1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4075594" y="1981208"/>
              <a:ext cx="188675" cy="262867"/>
            </a:xfrm>
            <a:custGeom>
              <a:avLst/>
              <a:gdLst/>
              <a:ahLst/>
              <a:cxnLst/>
              <a:rect l="l" t="t" r="r" b="b"/>
              <a:pathLst>
                <a:path w="2261" h="3150" extrusionOk="0">
                  <a:moveTo>
                    <a:pt x="16" y="1"/>
                  </a:moveTo>
                  <a:lnTo>
                    <a:pt x="0" y="165"/>
                  </a:lnTo>
                  <a:lnTo>
                    <a:pt x="321" y="620"/>
                  </a:lnTo>
                  <a:lnTo>
                    <a:pt x="135" y="605"/>
                  </a:lnTo>
                  <a:cubicBezTo>
                    <a:pt x="133" y="604"/>
                    <a:pt x="130" y="604"/>
                    <a:pt x="128" y="604"/>
                  </a:cubicBezTo>
                  <a:cubicBezTo>
                    <a:pt x="79" y="604"/>
                    <a:pt x="38" y="642"/>
                    <a:pt x="33" y="691"/>
                  </a:cubicBezTo>
                  <a:cubicBezTo>
                    <a:pt x="30" y="743"/>
                    <a:pt x="68" y="788"/>
                    <a:pt x="119" y="793"/>
                  </a:cubicBezTo>
                  <a:lnTo>
                    <a:pt x="462" y="823"/>
                  </a:lnTo>
                  <a:lnTo>
                    <a:pt x="716" y="1184"/>
                  </a:lnTo>
                  <a:lnTo>
                    <a:pt x="716" y="1184"/>
                  </a:lnTo>
                  <a:lnTo>
                    <a:pt x="371" y="1155"/>
                  </a:lnTo>
                  <a:cubicBezTo>
                    <a:pt x="368" y="1155"/>
                    <a:pt x="365" y="1155"/>
                    <a:pt x="363" y="1155"/>
                  </a:cubicBezTo>
                  <a:cubicBezTo>
                    <a:pt x="314" y="1155"/>
                    <a:pt x="273" y="1191"/>
                    <a:pt x="268" y="1240"/>
                  </a:cubicBezTo>
                  <a:cubicBezTo>
                    <a:pt x="265" y="1293"/>
                    <a:pt x="303" y="1337"/>
                    <a:pt x="354" y="1342"/>
                  </a:cubicBezTo>
                  <a:lnTo>
                    <a:pt x="857" y="1385"/>
                  </a:lnTo>
                  <a:lnTo>
                    <a:pt x="1111" y="1746"/>
                  </a:lnTo>
                  <a:lnTo>
                    <a:pt x="594" y="1703"/>
                  </a:lnTo>
                  <a:cubicBezTo>
                    <a:pt x="591" y="1703"/>
                    <a:pt x="589" y="1703"/>
                    <a:pt x="586" y="1703"/>
                  </a:cubicBezTo>
                  <a:cubicBezTo>
                    <a:pt x="537" y="1703"/>
                    <a:pt x="496" y="1741"/>
                    <a:pt x="491" y="1789"/>
                  </a:cubicBezTo>
                  <a:cubicBezTo>
                    <a:pt x="487" y="1842"/>
                    <a:pt x="526" y="1887"/>
                    <a:pt x="577" y="1892"/>
                  </a:cubicBezTo>
                  <a:lnTo>
                    <a:pt x="1253" y="1948"/>
                  </a:lnTo>
                  <a:lnTo>
                    <a:pt x="1506" y="2309"/>
                  </a:lnTo>
                  <a:lnTo>
                    <a:pt x="1506" y="2309"/>
                  </a:lnTo>
                  <a:lnTo>
                    <a:pt x="792" y="2250"/>
                  </a:lnTo>
                  <a:cubicBezTo>
                    <a:pt x="789" y="2250"/>
                    <a:pt x="787" y="2250"/>
                    <a:pt x="784" y="2250"/>
                  </a:cubicBezTo>
                  <a:cubicBezTo>
                    <a:pt x="735" y="2250"/>
                    <a:pt x="695" y="2286"/>
                    <a:pt x="690" y="2335"/>
                  </a:cubicBezTo>
                  <a:cubicBezTo>
                    <a:pt x="686" y="2388"/>
                    <a:pt x="724" y="2432"/>
                    <a:pt x="775" y="2437"/>
                  </a:cubicBezTo>
                  <a:lnTo>
                    <a:pt x="1647" y="2511"/>
                  </a:lnTo>
                  <a:lnTo>
                    <a:pt x="2069" y="3110"/>
                  </a:lnTo>
                  <a:cubicBezTo>
                    <a:pt x="2087" y="3136"/>
                    <a:pt x="2117" y="3150"/>
                    <a:pt x="2146" y="3150"/>
                  </a:cubicBezTo>
                  <a:cubicBezTo>
                    <a:pt x="2165" y="3150"/>
                    <a:pt x="2184" y="3144"/>
                    <a:pt x="2201" y="3133"/>
                  </a:cubicBezTo>
                  <a:cubicBezTo>
                    <a:pt x="2250" y="3105"/>
                    <a:pt x="2260" y="3046"/>
                    <a:pt x="2230" y="3004"/>
                  </a:cubicBezTo>
                  <a:lnTo>
                    <a:pt x="1807" y="2404"/>
                  </a:lnTo>
                  <a:lnTo>
                    <a:pt x="2022" y="1581"/>
                  </a:lnTo>
                  <a:cubicBezTo>
                    <a:pt x="2035" y="1531"/>
                    <a:pt x="2006" y="1478"/>
                    <a:pt x="1954" y="1465"/>
                  </a:cubicBezTo>
                  <a:cubicBezTo>
                    <a:pt x="1947" y="1463"/>
                    <a:pt x="1939" y="1462"/>
                    <a:pt x="1932" y="1462"/>
                  </a:cubicBezTo>
                  <a:cubicBezTo>
                    <a:pt x="1889" y="1462"/>
                    <a:pt x="1850" y="1490"/>
                    <a:pt x="1839" y="1534"/>
                  </a:cubicBezTo>
                  <a:lnTo>
                    <a:pt x="1664" y="2202"/>
                  </a:lnTo>
                  <a:lnTo>
                    <a:pt x="1409" y="1841"/>
                  </a:lnTo>
                  <a:lnTo>
                    <a:pt x="1586" y="1165"/>
                  </a:lnTo>
                  <a:cubicBezTo>
                    <a:pt x="1598" y="1115"/>
                    <a:pt x="1570" y="1063"/>
                    <a:pt x="1519" y="1050"/>
                  </a:cubicBezTo>
                  <a:cubicBezTo>
                    <a:pt x="1511" y="1048"/>
                    <a:pt x="1503" y="1047"/>
                    <a:pt x="1495" y="1047"/>
                  </a:cubicBezTo>
                  <a:cubicBezTo>
                    <a:pt x="1453" y="1047"/>
                    <a:pt x="1414" y="1074"/>
                    <a:pt x="1403" y="1117"/>
                  </a:cubicBezTo>
                  <a:lnTo>
                    <a:pt x="1268" y="1638"/>
                  </a:lnTo>
                  <a:lnTo>
                    <a:pt x="1013" y="1276"/>
                  </a:lnTo>
                  <a:lnTo>
                    <a:pt x="1155" y="734"/>
                  </a:lnTo>
                  <a:cubicBezTo>
                    <a:pt x="1168" y="684"/>
                    <a:pt x="1138" y="631"/>
                    <a:pt x="1087" y="619"/>
                  </a:cubicBezTo>
                  <a:cubicBezTo>
                    <a:pt x="1079" y="617"/>
                    <a:pt x="1071" y="616"/>
                    <a:pt x="1063" y="616"/>
                  </a:cubicBezTo>
                  <a:cubicBezTo>
                    <a:pt x="1022" y="616"/>
                    <a:pt x="982" y="644"/>
                    <a:pt x="972" y="686"/>
                  </a:cubicBezTo>
                  <a:lnTo>
                    <a:pt x="871" y="1074"/>
                  </a:lnTo>
                  <a:lnTo>
                    <a:pt x="616" y="712"/>
                  </a:lnTo>
                  <a:lnTo>
                    <a:pt x="703" y="381"/>
                  </a:lnTo>
                  <a:cubicBezTo>
                    <a:pt x="716" y="331"/>
                    <a:pt x="687" y="278"/>
                    <a:pt x="636" y="266"/>
                  </a:cubicBezTo>
                  <a:cubicBezTo>
                    <a:pt x="627" y="264"/>
                    <a:pt x="619" y="263"/>
                    <a:pt x="611" y="263"/>
                  </a:cubicBezTo>
                  <a:cubicBezTo>
                    <a:pt x="570" y="263"/>
                    <a:pt x="531" y="291"/>
                    <a:pt x="521" y="333"/>
                  </a:cubicBezTo>
                  <a:lnTo>
                    <a:pt x="475" y="510"/>
                  </a:lnTo>
                  <a:lnTo>
                    <a:pt x="133" y="25"/>
                  </a:lnTo>
                  <a:lnTo>
                    <a:pt x="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4108973" y="1867219"/>
              <a:ext cx="482827" cy="364593"/>
            </a:xfrm>
            <a:custGeom>
              <a:avLst/>
              <a:gdLst/>
              <a:ahLst/>
              <a:cxnLst/>
              <a:rect l="l" t="t" r="r" b="b"/>
              <a:pathLst>
                <a:path w="5786" h="4369" extrusionOk="0">
                  <a:moveTo>
                    <a:pt x="4057" y="1"/>
                  </a:moveTo>
                  <a:lnTo>
                    <a:pt x="4057" y="1"/>
                  </a:lnTo>
                  <a:cubicBezTo>
                    <a:pt x="0" y="2153"/>
                    <a:pt x="2406" y="4369"/>
                    <a:pt x="2406" y="4369"/>
                  </a:cubicBezTo>
                  <a:cubicBezTo>
                    <a:pt x="5785" y="3816"/>
                    <a:pt x="4057" y="1"/>
                    <a:pt x="40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4274784" y="1867302"/>
              <a:ext cx="188424" cy="382702"/>
            </a:xfrm>
            <a:custGeom>
              <a:avLst/>
              <a:gdLst/>
              <a:ahLst/>
              <a:cxnLst/>
              <a:rect l="l" t="t" r="r" b="b"/>
              <a:pathLst>
                <a:path w="2258" h="4586" extrusionOk="0">
                  <a:moveTo>
                    <a:pt x="2069" y="1"/>
                  </a:moveTo>
                  <a:lnTo>
                    <a:pt x="1885" y="102"/>
                  </a:lnTo>
                  <a:lnTo>
                    <a:pt x="1633" y="770"/>
                  </a:lnTo>
                  <a:lnTo>
                    <a:pt x="1517" y="563"/>
                  </a:lnTo>
                  <a:cubicBezTo>
                    <a:pt x="1494" y="524"/>
                    <a:pt x="1453" y="502"/>
                    <a:pt x="1410" y="502"/>
                  </a:cubicBezTo>
                  <a:cubicBezTo>
                    <a:pt x="1391" y="502"/>
                    <a:pt x="1370" y="507"/>
                    <a:pt x="1352" y="517"/>
                  </a:cubicBezTo>
                  <a:cubicBezTo>
                    <a:pt x="1294" y="550"/>
                    <a:pt x="1272" y="623"/>
                    <a:pt x="1305" y="681"/>
                  </a:cubicBezTo>
                  <a:lnTo>
                    <a:pt x="1522" y="1065"/>
                  </a:lnTo>
                  <a:lnTo>
                    <a:pt x="1320" y="1596"/>
                  </a:lnTo>
                  <a:lnTo>
                    <a:pt x="1103" y="1209"/>
                  </a:lnTo>
                  <a:cubicBezTo>
                    <a:pt x="1080" y="1170"/>
                    <a:pt x="1039" y="1148"/>
                    <a:pt x="997" y="1148"/>
                  </a:cubicBezTo>
                  <a:cubicBezTo>
                    <a:pt x="977" y="1148"/>
                    <a:pt x="957" y="1153"/>
                    <a:pt x="939" y="1163"/>
                  </a:cubicBezTo>
                  <a:cubicBezTo>
                    <a:pt x="880" y="1197"/>
                    <a:pt x="859" y="1270"/>
                    <a:pt x="892" y="1329"/>
                  </a:cubicBezTo>
                  <a:lnTo>
                    <a:pt x="1208" y="1892"/>
                  </a:lnTo>
                  <a:lnTo>
                    <a:pt x="1007" y="2422"/>
                  </a:lnTo>
                  <a:lnTo>
                    <a:pt x="681" y="1842"/>
                  </a:lnTo>
                  <a:cubicBezTo>
                    <a:pt x="658" y="1803"/>
                    <a:pt x="618" y="1781"/>
                    <a:pt x="575" y="1781"/>
                  </a:cubicBezTo>
                  <a:cubicBezTo>
                    <a:pt x="555" y="1781"/>
                    <a:pt x="535" y="1786"/>
                    <a:pt x="516" y="1796"/>
                  </a:cubicBezTo>
                  <a:cubicBezTo>
                    <a:pt x="459" y="1828"/>
                    <a:pt x="437" y="1902"/>
                    <a:pt x="470" y="1960"/>
                  </a:cubicBezTo>
                  <a:lnTo>
                    <a:pt x="896" y="2718"/>
                  </a:lnTo>
                  <a:lnTo>
                    <a:pt x="695" y="3249"/>
                  </a:lnTo>
                  <a:lnTo>
                    <a:pt x="245" y="2447"/>
                  </a:lnTo>
                  <a:cubicBezTo>
                    <a:pt x="222" y="2408"/>
                    <a:pt x="181" y="2386"/>
                    <a:pt x="139" y="2386"/>
                  </a:cubicBezTo>
                  <a:cubicBezTo>
                    <a:pt x="119" y="2386"/>
                    <a:pt x="99" y="2391"/>
                    <a:pt x="80" y="2401"/>
                  </a:cubicBezTo>
                  <a:cubicBezTo>
                    <a:pt x="23" y="2435"/>
                    <a:pt x="0" y="2508"/>
                    <a:pt x="34" y="2567"/>
                  </a:cubicBezTo>
                  <a:lnTo>
                    <a:pt x="583" y="3544"/>
                  </a:lnTo>
                  <a:lnTo>
                    <a:pt x="253" y="4421"/>
                  </a:lnTo>
                  <a:cubicBezTo>
                    <a:pt x="229" y="4484"/>
                    <a:pt x="260" y="4553"/>
                    <a:pt x="323" y="4578"/>
                  </a:cubicBezTo>
                  <a:cubicBezTo>
                    <a:pt x="337" y="4583"/>
                    <a:pt x="351" y="4585"/>
                    <a:pt x="365" y="4585"/>
                  </a:cubicBezTo>
                  <a:cubicBezTo>
                    <a:pt x="414" y="4585"/>
                    <a:pt x="460" y="4556"/>
                    <a:pt x="479" y="4507"/>
                  </a:cubicBezTo>
                  <a:lnTo>
                    <a:pt x="812" y="3628"/>
                  </a:lnTo>
                  <a:lnTo>
                    <a:pt x="1840" y="3264"/>
                  </a:lnTo>
                  <a:cubicBezTo>
                    <a:pt x="1902" y="3242"/>
                    <a:pt x="1936" y="3173"/>
                    <a:pt x="1913" y="3110"/>
                  </a:cubicBezTo>
                  <a:cubicBezTo>
                    <a:pt x="1896" y="3062"/>
                    <a:pt x="1849" y="3030"/>
                    <a:pt x="1800" y="3030"/>
                  </a:cubicBezTo>
                  <a:cubicBezTo>
                    <a:pt x="1786" y="3030"/>
                    <a:pt x="1772" y="3033"/>
                    <a:pt x="1758" y="3038"/>
                  </a:cubicBezTo>
                  <a:lnTo>
                    <a:pt x="923" y="3332"/>
                  </a:lnTo>
                  <a:lnTo>
                    <a:pt x="1124" y="2803"/>
                  </a:lnTo>
                  <a:lnTo>
                    <a:pt x="1965" y="2506"/>
                  </a:lnTo>
                  <a:cubicBezTo>
                    <a:pt x="2028" y="2483"/>
                    <a:pt x="2061" y="2415"/>
                    <a:pt x="2038" y="2352"/>
                  </a:cubicBezTo>
                  <a:cubicBezTo>
                    <a:pt x="2021" y="2302"/>
                    <a:pt x="1975" y="2271"/>
                    <a:pt x="1924" y="2271"/>
                  </a:cubicBezTo>
                  <a:cubicBezTo>
                    <a:pt x="1911" y="2271"/>
                    <a:pt x="1897" y="2274"/>
                    <a:pt x="1883" y="2279"/>
                  </a:cubicBezTo>
                  <a:lnTo>
                    <a:pt x="1233" y="2509"/>
                  </a:lnTo>
                  <a:lnTo>
                    <a:pt x="1435" y="1980"/>
                  </a:lnTo>
                  <a:lnTo>
                    <a:pt x="2110" y="1740"/>
                  </a:lnTo>
                  <a:cubicBezTo>
                    <a:pt x="2172" y="1719"/>
                    <a:pt x="2205" y="1649"/>
                    <a:pt x="2183" y="1586"/>
                  </a:cubicBezTo>
                  <a:cubicBezTo>
                    <a:pt x="2166" y="1536"/>
                    <a:pt x="2118" y="1505"/>
                    <a:pt x="2067" y="1505"/>
                  </a:cubicBezTo>
                  <a:cubicBezTo>
                    <a:pt x="2054" y="1505"/>
                    <a:pt x="2041" y="1507"/>
                    <a:pt x="2028" y="1511"/>
                  </a:cubicBezTo>
                  <a:lnTo>
                    <a:pt x="1544" y="1683"/>
                  </a:lnTo>
                  <a:lnTo>
                    <a:pt x="1746" y="1153"/>
                  </a:lnTo>
                  <a:lnTo>
                    <a:pt x="2161" y="1003"/>
                  </a:lnTo>
                  <a:cubicBezTo>
                    <a:pt x="2224" y="981"/>
                    <a:pt x="2257" y="912"/>
                    <a:pt x="2234" y="849"/>
                  </a:cubicBezTo>
                  <a:cubicBezTo>
                    <a:pt x="2217" y="800"/>
                    <a:pt x="2171" y="769"/>
                    <a:pt x="2121" y="769"/>
                  </a:cubicBezTo>
                  <a:cubicBezTo>
                    <a:pt x="2107" y="769"/>
                    <a:pt x="2093" y="771"/>
                    <a:pt x="2079" y="777"/>
                  </a:cubicBezTo>
                  <a:lnTo>
                    <a:pt x="1859" y="854"/>
                  </a:lnTo>
                  <a:lnTo>
                    <a:pt x="1859" y="854"/>
                  </a:lnTo>
                  <a:lnTo>
                    <a:pt x="2127" y="143"/>
                  </a:ln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153785" y="2234304"/>
              <a:ext cx="244334" cy="30543"/>
            </a:xfrm>
            <a:custGeom>
              <a:avLst/>
              <a:gdLst/>
              <a:ahLst/>
              <a:cxnLst/>
              <a:rect l="l" t="t" r="r" b="b"/>
              <a:pathLst>
                <a:path w="2928" h="366" extrusionOk="0">
                  <a:moveTo>
                    <a:pt x="184" y="1"/>
                  </a:moveTo>
                  <a:cubicBezTo>
                    <a:pt x="82" y="1"/>
                    <a:pt x="0" y="82"/>
                    <a:pt x="0" y="184"/>
                  </a:cubicBezTo>
                  <a:cubicBezTo>
                    <a:pt x="0" y="284"/>
                    <a:pt x="82" y="366"/>
                    <a:pt x="184" y="366"/>
                  </a:cubicBezTo>
                  <a:lnTo>
                    <a:pt x="2746" y="366"/>
                  </a:lnTo>
                  <a:cubicBezTo>
                    <a:pt x="2846" y="366"/>
                    <a:pt x="2928" y="284"/>
                    <a:pt x="2928" y="184"/>
                  </a:cubicBezTo>
                  <a:cubicBezTo>
                    <a:pt x="2928" y="82"/>
                    <a:pt x="2846" y="1"/>
                    <a:pt x="2746" y="1"/>
                  </a:cubicBezTo>
                  <a:close/>
                </a:path>
              </a:pathLst>
            </a:custGeom>
            <a:solidFill>
              <a:srgbClr val="2C6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5050016" y="2140581"/>
              <a:ext cx="444608" cy="244842"/>
            </a:xfrm>
            <a:custGeom>
              <a:avLst/>
              <a:gdLst/>
              <a:ahLst/>
              <a:cxnLst/>
              <a:rect l="l" t="t" r="r" b="b"/>
              <a:pathLst>
                <a:path w="5328" h="2934" extrusionOk="0">
                  <a:moveTo>
                    <a:pt x="3170" y="1"/>
                  </a:moveTo>
                  <a:cubicBezTo>
                    <a:pt x="2734" y="1"/>
                    <a:pt x="2364" y="282"/>
                    <a:pt x="2231" y="673"/>
                  </a:cubicBezTo>
                  <a:cubicBezTo>
                    <a:pt x="2098" y="595"/>
                    <a:pt x="1944" y="549"/>
                    <a:pt x="1777" y="549"/>
                  </a:cubicBezTo>
                  <a:cubicBezTo>
                    <a:pt x="1293" y="549"/>
                    <a:pt x="899" y="932"/>
                    <a:pt x="878" y="1412"/>
                  </a:cubicBezTo>
                  <a:cubicBezTo>
                    <a:pt x="841" y="1407"/>
                    <a:pt x="805" y="1402"/>
                    <a:pt x="767" y="1402"/>
                  </a:cubicBezTo>
                  <a:cubicBezTo>
                    <a:pt x="344" y="1402"/>
                    <a:pt x="2" y="1745"/>
                    <a:pt x="1" y="2167"/>
                  </a:cubicBezTo>
                  <a:cubicBezTo>
                    <a:pt x="1" y="2590"/>
                    <a:pt x="343" y="2933"/>
                    <a:pt x="767" y="2933"/>
                  </a:cubicBezTo>
                  <a:cubicBezTo>
                    <a:pt x="772" y="2933"/>
                    <a:pt x="777" y="2932"/>
                    <a:pt x="782" y="2932"/>
                  </a:cubicBezTo>
                  <a:lnTo>
                    <a:pt x="782" y="2933"/>
                  </a:lnTo>
                  <a:lnTo>
                    <a:pt x="4323" y="2933"/>
                  </a:lnTo>
                  <a:lnTo>
                    <a:pt x="4323" y="2932"/>
                  </a:lnTo>
                  <a:cubicBezTo>
                    <a:pt x="4880" y="2918"/>
                    <a:pt x="5327" y="2462"/>
                    <a:pt x="5327" y="1902"/>
                  </a:cubicBezTo>
                  <a:cubicBezTo>
                    <a:pt x="5327" y="1333"/>
                    <a:pt x="4866" y="871"/>
                    <a:pt x="4297" y="871"/>
                  </a:cubicBezTo>
                  <a:cubicBezTo>
                    <a:pt x="4248" y="871"/>
                    <a:pt x="4202" y="875"/>
                    <a:pt x="4156" y="882"/>
                  </a:cubicBezTo>
                  <a:cubicBezTo>
                    <a:pt x="4102" y="386"/>
                    <a:pt x="3680" y="1"/>
                    <a:pt x="317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5254388" y="1817856"/>
              <a:ext cx="63420" cy="97219"/>
            </a:xfrm>
            <a:custGeom>
              <a:avLst/>
              <a:gdLst/>
              <a:ahLst/>
              <a:cxnLst/>
              <a:rect l="l" t="t" r="r" b="b"/>
              <a:pathLst>
                <a:path w="760" h="1165" extrusionOk="0">
                  <a:moveTo>
                    <a:pt x="379" y="0"/>
                  </a:moveTo>
                  <a:cubicBezTo>
                    <a:pt x="365" y="0"/>
                    <a:pt x="350" y="8"/>
                    <a:pt x="342" y="22"/>
                  </a:cubicBezTo>
                  <a:lnTo>
                    <a:pt x="40" y="615"/>
                  </a:lnTo>
                  <a:lnTo>
                    <a:pt x="42" y="615"/>
                  </a:lnTo>
                  <a:cubicBezTo>
                    <a:pt x="17" y="666"/>
                    <a:pt x="0" y="723"/>
                    <a:pt x="0" y="785"/>
                  </a:cubicBezTo>
                  <a:cubicBezTo>
                    <a:pt x="0" y="994"/>
                    <a:pt x="170" y="1164"/>
                    <a:pt x="380" y="1164"/>
                  </a:cubicBezTo>
                  <a:cubicBezTo>
                    <a:pt x="590" y="1164"/>
                    <a:pt x="760" y="994"/>
                    <a:pt x="760" y="785"/>
                  </a:cubicBezTo>
                  <a:cubicBezTo>
                    <a:pt x="759" y="723"/>
                    <a:pt x="743" y="666"/>
                    <a:pt x="717" y="615"/>
                  </a:cubicBezTo>
                  <a:lnTo>
                    <a:pt x="718" y="615"/>
                  </a:lnTo>
                  <a:lnTo>
                    <a:pt x="416" y="22"/>
                  </a:lnTo>
                  <a:cubicBezTo>
                    <a:pt x="408" y="8"/>
                    <a:pt x="394"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5254388" y="1679584"/>
              <a:ext cx="63420" cy="97219"/>
            </a:xfrm>
            <a:custGeom>
              <a:avLst/>
              <a:gdLst/>
              <a:ahLst/>
              <a:cxnLst/>
              <a:rect l="l" t="t" r="r" b="b"/>
              <a:pathLst>
                <a:path w="760" h="1165" extrusionOk="0">
                  <a:moveTo>
                    <a:pt x="379" y="1"/>
                  </a:moveTo>
                  <a:cubicBezTo>
                    <a:pt x="365" y="1"/>
                    <a:pt x="350" y="8"/>
                    <a:pt x="342" y="23"/>
                  </a:cubicBezTo>
                  <a:lnTo>
                    <a:pt x="40" y="615"/>
                  </a:lnTo>
                  <a:lnTo>
                    <a:pt x="42" y="615"/>
                  </a:lnTo>
                  <a:cubicBezTo>
                    <a:pt x="17" y="666"/>
                    <a:pt x="0" y="724"/>
                    <a:pt x="0" y="785"/>
                  </a:cubicBezTo>
                  <a:cubicBezTo>
                    <a:pt x="0" y="995"/>
                    <a:pt x="170" y="1165"/>
                    <a:pt x="380" y="1165"/>
                  </a:cubicBezTo>
                  <a:cubicBezTo>
                    <a:pt x="590" y="1165"/>
                    <a:pt x="760" y="995"/>
                    <a:pt x="760" y="785"/>
                  </a:cubicBezTo>
                  <a:cubicBezTo>
                    <a:pt x="759" y="724"/>
                    <a:pt x="743" y="666"/>
                    <a:pt x="717" y="615"/>
                  </a:cubicBezTo>
                  <a:lnTo>
                    <a:pt x="718" y="615"/>
                  </a:lnTo>
                  <a:lnTo>
                    <a:pt x="416" y="23"/>
                  </a:lnTo>
                  <a:cubicBezTo>
                    <a:pt x="408" y="8"/>
                    <a:pt x="394" y="1"/>
                    <a:pt x="3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144654" y="1728150"/>
              <a:ext cx="63420" cy="97219"/>
            </a:xfrm>
            <a:custGeom>
              <a:avLst/>
              <a:gdLst/>
              <a:ahLst/>
              <a:cxnLst/>
              <a:rect l="l" t="t" r="r" b="b"/>
              <a:pathLst>
                <a:path w="760" h="1165" extrusionOk="0">
                  <a:moveTo>
                    <a:pt x="380" y="1"/>
                  </a:moveTo>
                  <a:cubicBezTo>
                    <a:pt x="365" y="1"/>
                    <a:pt x="351" y="8"/>
                    <a:pt x="343" y="23"/>
                  </a:cubicBezTo>
                  <a:lnTo>
                    <a:pt x="42" y="616"/>
                  </a:lnTo>
                  <a:lnTo>
                    <a:pt x="43" y="616"/>
                  </a:lnTo>
                  <a:cubicBezTo>
                    <a:pt x="17" y="667"/>
                    <a:pt x="1" y="724"/>
                    <a:pt x="1" y="785"/>
                  </a:cubicBezTo>
                  <a:cubicBezTo>
                    <a:pt x="1" y="995"/>
                    <a:pt x="171" y="1165"/>
                    <a:pt x="380" y="1165"/>
                  </a:cubicBezTo>
                  <a:cubicBezTo>
                    <a:pt x="590" y="1165"/>
                    <a:pt x="760" y="995"/>
                    <a:pt x="760" y="785"/>
                  </a:cubicBezTo>
                  <a:cubicBezTo>
                    <a:pt x="759" y="724"/>
                    <a:pt x="742" y="667"/>
                    <a:pt x="717" y="616"/>
                  </a:cubicBezTo>
                  <a:lnTo>
                    <a:pt x="718" y="616"/>
                  </a:lnTo>
                  <a:lnTo>
                    <a:pt x="416" y="23"/>
                  </a:lnTo>
                  <a:cubicBezTo>
                    <a:pt x="408" y="8"/>
                    <a:pt x="394" y="1"/>
                    <a:pt x="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5362870" y="1769206"/>
              <a:ext cx="63504" cy="97303"/>
            </a:xfrm>
            <a:custGeom>
              <a:avLst/>
              <a:gdLst/>
              <a:ahLst/>
              <a:cxnLst/>
              <a:rect l="l" t="t" r="r" b="b"/>
              <a:pathLst>
                <a:path w="761" h="1166" extrusionOk="0">
                  <a:moveTo>
                    <a:pt x="380" y="1"/>
                  </a:moveTo>
                  <a:cubicBezTo>
                    <a:pt x="366" y="1"/>
                    <a:pt x="351" y="8"/>
                    <a:pt x="344" y="23"/>
                  </a:cubicBezTo>
                  <a:lnTo>
                    <a:pt x="42" y="616"/>
                  </a:lnTo>
                  <a:lnTo>
                    <a:pt x="43" y="616"/>
                  </a:lnTo>
                  <a:cubicBezTo>
                    <a:pt x="17" y="667"/>
                    <a:pt x="1" y="724"/>
                    <a:pt x="1" y="786"/>
                  </a:cubicBezTo>
                  <a:cubicBezTo>
                    <a:pt x="1" y="995"/>
                    <a:pt x="171" y="1165"/>
                    <a:pt x="381" y="1165"/>
                  </a:cubicBezTo>
                  <a:cubicBezTo>
                    <a:pt x="590" y="1165"/>
                    <a:pt x="760" y="995"/>
                    <a:pt x="760" y="786"/>
                  </a:cubicBezTo>
                  <a:cubicBezTo>
                    <a:pt x="759" y="724"/>
                    <a:pt x="743" y="667"/>
                    <a:pt x="717" y="616"/>
                  </a:cubicBezTo>
                  <a:lnTo>
                    <a:pt x="718" y="616"/>
                  </a:lnTo>
                  <a:lnTo>
                    <a:pt x="416" y="23"/>
                  </a:lnTo>
                  <a:cubicBezTo>
                    <a:pt x="409" y="8"/>
                    <a:pt x="394" y="1"/>
                    <a:pt x="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438970" y="2546814"/>
              <a:ext cx="350563" cy="240670"/>
            </a:xfrm>
            <a:custGeom>
              <a:avLst/>
              <a:gdLst/>
              <a:ahLst/>
              <a:cxnLst/>
              <a:rect l="l" t="t" r="r" b="b"/>
              <a:pathLst>
                <a:path w="4201" h="2884" extrusionOk="0">
                  <a:moveTo>
                    <a:pt x="0" y="1"/>
                  </a:moveTo>
                  <a:lnTo>
                    <a:pt x="0" y="2884"/>
                  </a:lnTo>
                  <a:lnTo>
                    <a:pt x="4200" y="2884"/>
                  </a:lnTo>
                  <a:lnTo>
                    <a:pt x="4200" y="1"/>
                  </a:lnTo>
                  <a:close/>
                </a:path>
              </a:pathLst>
            </a:custGeom>
            <a:solidFill>
              <a:srgbClr val="000000">
                <a:alpha val="15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458497" y="2567593"/>
              <a:ext cx="89623" cy="89625"/>
            </a:xfrm>
            <a:custGeom>
              <a:avLst/>
              <a:gdLst/>
              <a:ahLst/>
              <a:cxnLst/>
              <a:rect l="l" t="t" r="r" b="b"/>
              <a:pathLst>
                <a:path w="1074" h="1074" extrusionOk="0">
                  <a:moveTo>
                    <a:pt x="1" y="0"/>
                  </a:moveTo>
                  <a:lnTo>
                    <a:pt x="1" y="1073"/>
                  </a:lnTo>
                  <a:lnTo>
                    <a:pt x="1074" y="1073"/>
                  </a:lnTo>
                  <a:lnTo>
                    <a:pt x="1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569399" y="2567593"/>
              <a:ext cx="89706" cy="89625"/>
            </a:xfrm>
            <a:custGeom>
              <a:avLst/>
              <a:gdLst/>
              <a:ahLst/>
              <a:cxnLst/>
              <a:rect l="l" t="t" r="r" b="b"/>
              <a:pathLst>
                <a:path w="1075" h="1074" extrusionOk="0">
                  <a:moveTo>
                    <a:pt x="1" y="0"/>
                  </a:moveTo>
                  <a:lnTo>
                    <a:pt x="1" y="1073"/>
                  </a:lnTo>
                  <a:lnTo>
                    <a:pt x="1074" y="1073"/>
                  </a:lnTo>
                  <a:lnTo>
                    <a:pt x="1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680301" y="2567593"/>
              <a:ext cx="89706" cy="89625"/>
            </a:xfrm>
            <a:custGeom>
              <a:avLst/>
              <a:gdLst/>
              <a:ahLst/>
              <a:cxnLst/>
              <a:rect l="l" t="t" r="r" b="b"/>
              <a:pathLst>
                <a:path w="1075" h="1074" extrusionOk="0">
                  <a:moveTo>
                    <a:pt x="1" y="0"/>
                  </a:moveTo>
                  <a:lnTo>
                    <a:pt x="1" y="1073"/>
                  </a:lnTo>
                  <a:lnTo>
                    <a:pt x="1074" y="1073"/>
                  </a:lnTo>
                  <a:lnTo>
                    <a:pt x="1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458497" y="2680163"/>
              <a:ext cx="89623" cy="89709"/>
            </a:xfrm>
            <a:custGeom>
              <a:avLst/>
              <a:gdLst/>
              <a:ahLst/>
              <a:cxnLst/>
              <a:rect l="l" t="t" r="r" b="b"/>
              <a:pathLst>
                <a:path w="1074" h="1075" extrusionOk="0">
                  <a:moveTo>
                    <a:pt x="1" y="1"/>
                  </a:moveTo>
                  <a:lnTo>
                    <a:pt x="1" y="1074"/>
                  </a:lnTo>
                  <a:lnTo>
                    <a:pt x="1074" y="1074"/>
                  </a:lnTo>
                  <a:lnTo>
                    <a:pt x="1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3569399" y="2680163"/>
              <a:ext cx="89706" cy="89709"/>
            </a:xfrm>
            <a:custGeom>
              <a:avLst/>
              <a:gdLst/>
              <a:ahLst/>
              <a:cxnLst/>
              <a:rect l="l" t="t" r="r" b="b"/>
              <a:pathLst>
                <a:path w="1075" h="1075" extrusionOk="0">
                  <a:moveTo>
                    <a:pt x="1" y="1"/>
                  </a:moveTo>
                  <a:lnTo>
                    <a:pt x="1" y="1074"/>
                  </a:lnTo>
                  <a:lnTo>
                    <a:pt x="1074" y="1074"/>
                  </a:lnTo>
                  <a:lnTo>
                    <a:pt x="1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3680301" y="2680163"/>
              <a:ext cx="89706" cy="89709"/>
            </a:xfrm>
            <a:custGeom>
              <a:avLst/>
              <a:gdLst/>
              <a:ahLst/>
              <a:cxnLst/>
              <a:rect l="l" t="t" r="r" b="b"/>
              <a:pathLst>
                <a:path w="1075" h="1075" extrusionOk="0">
                  <a:moveTo>
                    <a:pt x="1" y="1"/>
                  </a:moveTo>
                  <a:lnTo>
                    <a:pt x="1" y="1074"/>
                  </a:lnTo>
                  <a:lnTo>
                    <a:pt x="1074" y="1074"/>
                  </a:lnTo>
                  <a:lnTo>
                    <a:pt x="1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3458580" y="2567676"/>
              <a:ext cx="89539" cy="89709"/>
            </a:xfrm>
            <a:custGeom>
              <a:avLst/>
              <a:gdLst/>
              <a:ahLst/>
              <a:cxnLst/>
              <a:rect l="l" t="t" r="r" b="b"/>
              <a:pathLst>
                <a:path w="1073" h="1075" extrusionOk="0">
                  <a:moveTo>
                    <a:pt x="1073" y="0"/>
                  </a:moveTo>
                  <a:lnTo>
                    <a:pt x="1" y="1075"/>
                  </a:lnTo>
                  <a:lnTo>
                    <a:pt x="1073" y="1075"/>
                  </a:lnTo>
                  <a:lnTo>
                    <a:pt x="1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3569399" y="2567676"/>
              <a:ext cx="89706" cy="89709"/>
            </a:xfrm>
            <a:custGeom>
              <a:avLst/>
              <a:gdLst/>
              <a:ahLst/>
              <a:cxnLst/>
              <a:rect l="l" t="t" r="r" b="b"/>
              <a:pathLst>
                <a:path w="1075" h="1075" extrusionOk="0">
                  <a:moveTo>
                    <a:pt x="1074" y="0"/>
                  </a:moveTo>
                  <a:lnTo>
                    <a:pt x="1" y="1075"/>
                  </a:lnTo>
                  <a:lnTo>
                    <a:pt x="1074" y="1075"/>
                  </a:lnTo>
                  <a:lnTo>
                    <a:pt x="10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3680301" y="2567676"/>
              <a:ext cx="89706" cy="89709"/>
            </a:xfrm>
            <a:custGeom>
              <a:avLst/>
              <a:gdLst/>
              <a:ahLst/>
              <a:cxnLst/>
              <a:rect l="l" t="t" r="r" b="b"/>
              <a:pathLst>
                <a:path w="1075" h="1075" extrusionOk="0">
                  <a:moveTo>
                    <a:pt x="1074" y="0"/>
                  </a:moveTo>
                  <a:lnTo>
                    <a:pt x="1" y="1075"/>
                  </a:lnTo>
                  <a:lnTo>
                    <a:pt x="1074" y="1075"/>
                  </a:lnTo>
                  <a:lnTo>
                    <a:pt x="10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3458580" y="2680163"/>
              <a:ext cx="89539" cy="89792"/>
            </a:xfrm>
            <a:custGeom>
              <a:avLst/>
              <a:gdLst/>
              <a:ahLst/>
              <a:cxnLst/>
              <a:rect l="l" t="t" r="r" b="b"/>
              <a:pathLst>
                <a:path w="1073" h="1076" extrusionOk="0">
                  <a:moveTo>
                    <a:pt x="1073" y="1"/>
                  </a:moveTo>
                  <a:lnTo>
                    <a:pt x="1" y="1075"/>
                  </a:lnTo>
                  <a:lnTo>
                    <a:pt x="1073" y="1075"/>
                  </a:lnTo>
                  <a:lnTo>
                    <a:pt x="1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3569399" y="2680163"/>
              <a:ext cx="89706" cy="89792"/>
            </a:xfrm>
            <a:custGeom>
              <a:avLst/>
              <a:gdLst/>
              <a:ahLst/>
              <a:cxnLst/>
              <a:rect l="l" t="t" r="r" b="b"/>
              <a:pathLst>
                <a:path w="1075" h="1076" extrusionOk="0">
                  <a:moveTo>
                    <a:pt x="1074" y="1"/>
                  </a:moveTo>
                  <a:lnTo>
                    <a:pt x="1" y="1075"/>
                  </a:lnTo>
                  <a:lnTo>
                    <a:pt x="1074" y="1075"/>
                  </a:lnTo>
                  <a:lnTo>
                    <a:pt x="10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3680301" y="2680163"/>
              <a:ext cx="89706" cy="89792"/>
            </a:xfrm>
            <a:custGeom>
              <a:avLst/>
              <a:gdLst/>
              <a:ahLst/>
              <a:cxnLst/>
              <a:rect l="l" t="t" r="r" b="b"/>
              <a:pathLst>
                <a:path w="1075" h="1076" extrusionOk="0">
                  <a:moveTo>
                    <a:pt x="1074" y="1"/>
                  </a:moveTo>
                  <a:lnTo>
                    <a:pt x="1" y="1075"/>
                  </a:lnTo>
                  <a:lnTo>
                    <a:pt x="1074" y="1075"/>
                  </a:lnTo>
                  <a:lnTo>
                    <a:pt x="10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597271" y="2780884"/>
              <a:ext cx="33796" cy="49987"/>
            </a:xfrm>
            <a:custGeom>
              <a:avLst/>
              <a:gdLst/>
              <a:ahLst/>
              <a:cxnLst/>
              <a:rect l="l" t="t" r="r" b="b"/>
              <a:pathLst>
                <a:path w="405" h="599" extrusionOk="0">
                  <a:moveTo>
                    <a:pt x="0" y="0"/>
                  </a:moveTo>
                  <a:lnTo>
                    <a:pt x="0" y="599"/>
                  </a:lnTo>
                  <a:lnTo>
                    <a:pt x="404" y="599"/>
                  </a:lnTo>
                  <a:lnTo>
                    <a:pt x="404" y="0"/>
                  </a:lnTo>
                  <a:close/>
                </a:path>
              </a:pathLst>
            </a:custGeom>
            <a:solidFill>
              <a:srgbClr val="5C9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3597271" y="2787393"/>
              <a:ext cx="33796" cy="15522"/>
            </a:xfrm>
            <a:custGeom>
              <a:avLst/>
              <a:gdLst/>
              <a:ahLst/>
              <a:cxnLst/>
              <a:rect l="l" t="t" r="r" b="b"/>
              <a:pathLst>
                <a:path w="405" h="186" extrusionOk="0">
                  <a:moveTo>
                    <a:pt x="0" y="1"/>
                  </a:moveTo>
                  <a:lnTo>
                    <a:pt x="0" y="185"/>
                  </a:lnTo>
                  <a:lnTo>
                    <a:pt x="404" y="185"/>
                  </a:lnTo>
                  <a:lnTo>
                    <a:pt x="404" y="1"/>
                  </a:lnTo>
                  <a:close/>
                </a:path>
              </a:pathLst>
            </a:custGeom>
            <a:solidFill>
              <a:srgbClr val="4D87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3819242" y="2546814"/>
              <a:ext cx="350563" cy="240670"/>
            </a:xfrm>
            <a:custGeom>
              <a:avLst/>
              <a:gdLst/>
              <a:ahLst/>
              <a:cxnLst/>
              <a:rect l="l" t="t" r="r" b="b"/>
              <a:pathLst>
                <a:path w="4201" h="2884" extrusionOk="0">
                  <a:moveTo>
                    <a:pt x="1" y="1"/>
                  </a:moveTo>
                  <a:lnTo>
                    <a:pt x="1" y="2884"/>
                  </a:lnTo>
                  <a:lnTo>
                    <a:pt x="4201" y="2884"/>
                  </a:lnTo>
                  <a:lnTo>
                    <a:pt x="4201" y="1"/>
                  </a:lnTo>
                  <a:close/>
                </a:path>
              </a:pathLst>
            </a:custGeom>
            <a:solidFill>
              <a:srgbClr val="000000">
                <a:alpha val="15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838769" y="2567593"/>
              <a:ext cx="89706" cy="89625"/>
            </a:xfrm>
            <a:custGeom>
              <a:avLst/>
              <a:gdLst/>
              <a:ahLst/>
              <a:cxnLst/>
              <a:rect l="l" t="t" r="r" b="b"/>
              <a:pathLst>
                <a:path w="1075" h="1074" extrusionOk="0">
                  <a:moveTo>
                    <a:pt x="1" y="0"/>
                  </a:moveTo>
                  <a:lnTo>
                    <a:pt x="1" y="1073"/>
                  </a:lnTo>
                  <a:lnTo>
                    <a:pt x="1074" y="1073"/>
                  </a:lnTo>
                  <a:lnTo>
                    <a:pt x="1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3949671" y="2567593"/>
              <a:ext cx="89706" cy="89625"/>
            </a:xfrm>
            <a:custGeom>
              <a:avLst/>
              <a:gdLst/>
              <a:ahLst/>
              <a:cxnLst/>
              <a:rect l="l" t="t" r="r" b="b"/>
              <a:pathLst>
                <a:path w="1075" h="1074" extrusionOk="0">
                  <a:moveTo>
                    <a:pt x="1" y="0"/>
                  </a:moveTo>
                  <a:lnTo>
                    <a:pt x="1" y="1073"/>
                  </a:lnTo>
                  <a:lnTo>
                    <a:pt x="1074" y="1073"/>
                  </a:lnTo>
                  <a:lnTo>
                    <a:pt x="10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4060657" y="2567593"/>
              <a:ext cx="89623" cy="89625"/>
            </a:xfrm>
            <a:custGeom>
              <a:avLst/>
              <a:gdLst/>
              <a:ahLst/>
              <a:cxnLst/>
              <a:rect l="l" t="t" r="r" b="b"/>
              <a:pathLst>
                <a:path w="1074" h="1074"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3838769" y="2680163"/>
              <a:ext cx="89706" cy="89709"/>
            </a:xfrm>
            <a:custGeom>
              <a:avLst/>
              <a:gdLst/>
              <a:ahLst/>
              <a:cxnLst/>
              <a:rect l="l" t="t" r="r" b="b"/>
              <a:pathLst>
                <a:path w="1075" h="1075" extrusionOk="0">
                  <a:moveTo>
                    <a:pt x="1" y="1"/>
                  </a:moveTo>
                  <a:lnTo>
                    <a:pt x="1" y="1074"/>
                  </a:lnTo>
                  <a:lnTo>
                    <a:pt x="1074" y="1074"/>
                  </a:lnTo>
                  <a:lnTo>
                    <a:pt x="1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3949671" y="2680163"/>
              <a:ext cx="89706" cy="89709"/>
            </a:xfrm>
            <a:custGeom>
              <a:avLst/>
              <a:gdLst/>
              <a:ahLst/>
              <a:cxnLst/>
              <a:rect l="l" t="t" r="r" b="b"/>
              <a:pathLst>
                <a:path w="1075" h="1075" extrusionOk="0">
                  <a:moveTo>
                    <a:pt x="1" y="1"/>
                  </a:moveTo>
                  <a:lnTo>
                    <a:pt x="1" y="1074"/>
                  </a:lnTo>
                  <a:lnTo>
                    <a:pt x="1074" y="1074"/>
                  </a:lnTo>
                  <a:lnTo>
                    <a:pt x="10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060657" y="2680163"/>
              <a:ext cx="89623" cy="89709"/>
            </a:xfrm>
            <a:custGeom>
              <a:avLst/>
              <a:gdLst/>
              <a:ahLst/>
              <a:cxnLst/>
              <a:rect l="l" t="t" r="r" b="b"/>
              <a:pathLst>
                <a:path w="1074" h="1075" extrusionOk="0">
                  <a:moveTo>
                    <a:pt x="0" y="1"/>
                  </a:moveTo>
                  <a:lnTo>
                    <a:pt x="0" y="1074"/>
                  </a:lnTo>
                  <a:lnTo>
                    <a:pt x="1073" y="1074"/>
                  </a:lnTo>
                  <a:lnTo>
                    <a:pt x="1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3838769" y="2567676"/>
              <a:ext cx="89790" cy="89709"/>
            </a:xfrm>
            <a:custGeom>
              <a:avLst/>
              <a:gdLst/>
              <a:ahLst/>
              <a:cxnLst/>
              <a:rect l="l" t="t" r="r" b="b"/>
              <a:pathLst>
                <a:path w="1076" h="1075" extrusionOk="0">
                  <a:moveTo>
                    <a:pt x="1075" y="0"/>
                  </a:moveTo>
                  <a:lnTo>
                    <a:pt x="1" y="1075"/>
                  </a:lnTo>
                  <a:lnTo>
                    <a:pt x="1075" y="1075"/>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3949671" y="2567676"/>
              <a:ext cx="89790" cy="89709"/>
            </a:xfrm>
            <a:custGeom>
              <a:avLst/>
              <a:gdLst/>
              <a:ahLst/>
              <a:cxnLst/>
              <a:rect l="l" t="t" r="r" b="b"/>
              <a:pathLst>
                <a:path w="1076" h="1075" extrusionOk="0">
                  <a:moveTo>
                    <a:pt x="1075" y="0"/>
                  </a:moveTo>
                  <a:lnTo>
                    <a:pt x="1" y="1075"/>
                  </a:lnTo>
                  <a:lnTo>
                    <a:pt x="1075" y="1075"/>
                  </a:lnTo>
                  <a:lnTo>
                    <a:pt x="1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4060657" y="2567676"/>
              <a:ext cx="89623" cy="89709"/>
            </a:xfrm>
            <a:custGeom>
              <a:avLst/>
              <a:gdLst/>
              <a:ahLst/>
              <a:cxnLst/>
              <a:rect l="l" t="t" r="r" b="b"/>
              <a:pathLst>
                <a:path w="1074" h="1075" extrusionOk="0">
                  <a:moveTo>
                    <a:pt x="1073" y="0"/>
                  </a:moveTo>
                  <a:lnTo>
                    <a:pt x="0" y="1075"/>
                  </a:lnTo>
                  <a:lnTo>
                    <a:pt x="1073" y="1075"/>
                  </a:lnTo>
                  <a:lnTo>
                    <a:pt x="1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3838769" y="2680163"/>
              <a:ext cx="89790" cy="89792"/>
            </a:xfrm>
            <a:custGeom>
              <a:avLst/>
              <a:gdLst/>
              <a:ahLst/>
              <a:cxnLst/>
              <a:rect l="l" t="t" r="r" b="b"/>
              <a:pathLst>
                <a:path w="1076" h="1076" extrusionOk="0">
                  <a:moveTo>
                    <a:pt x="1075" y="1"/>
                  </a:moveTo>
                  <a:lnTo>
                    <a:pt x="1" y="1075"/>
                  </a:lnTo>
                  <a:lnTo>
                    <a:pt x="1075" y="1075"/>
                  </a:lnTo>
                  <a:lnTo>
                    <a:pt x="1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949671" y="2680163"/>
              <a:ext cx="89790" cy="89792"/>
            </a:xfrm>
            <a:custGeom>
              <a:avLst/>
              <a:gdLst/>
              <a:ahLst/>
              <a:cxnLst/>
              <a:rect l="l" t="t" r="r" b="b"/>
              <a:pathLst>
                <a:path w="1076" h="1076" extrusionOk="0">
                  <a:moveTo>
                    <a:pt x="1075" y="1"/>
                  </a:moveTo>
                  <a:lnTo>
                    <a:pt x="1" y="1075"/>
                  </a:lnTo>
                  <a:lnTo>
                    <a:pt x="1075" y="1075"/>
                  </a:lnTo>
                  <a:lnTo>
                    <a:pt x="1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4060657" y="2680163"/>
              <a:ext cx="89623" cy="89792"/>
            </a:xfrm>
            <a:custGeom>
              <a:avLst/>
              <a:gdLst/>
              <a:ahLst/>
              <a:cxnLst/>
              <a:rect l="l" t="t" r="r" b="b"/>
              <a:pathLst>
                <a:path w="1074" h="1076" extrusionOk="0">
                  <a:moveTo>
                    <a:pt x="1073" y="1"/>
                  </a:moveTo>
                  <a:lnTo>
                    <a:pt x="0" y="1075"/>
                  </a:lnTo>
                  <a:lnTo>
                    <a:pt x="1073" y="1075"/>
                  </a:lnTo>
                  <a:lnTo>
                    <a:pt x="1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977710" y="2780884"/>
              <a:ext cx="33796" cy="49987"/>
            </a:xfrm>
            <a:custGeom>
              <a:avLst/>
              <a:gdLst/>
              <a:ahLst/>
              <a:cxnLst/>
              <a:rect l="l" t="t" r="r" b="b"/>
              <a:pathLst>
                <a:path w="405" h="599" extrusionOk="0">
                  <a:moveTo>
                    <a:pt x="1" y="0"/>
                  </a:moveTo>
                  <a:lnTo>
                    <a:pt x="1" y="599"/>
                  </a:lnTo>
                  <a:lnTo>
                    <a:pt x="405" y="599"/>
                  </a:lnTo>
                  <a:lnTo>
                    <a:pt x="405" y="0"/>
                  </a:lnTo>
                  <a:close/>
                </a:path>
              </a:pathLst>
            </a:custGeom>
            <a:solidFill>
              <a:srgbClr val="5C9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977710" y="2787393"/>
              <a:ext cx="33796" cy="15522"/>
            </a:xfrm>
            <a:custGeom>
              <a:avLst/>
              <a:gdLst/>
              <a:ahLst/>
              <a:cxnLst/>
              <a:rect l="l" t="t" r="r" b="b"/>
              <a:pathLst>
                <a:path w="405" h="186" extrusionOk="0">
                  <a:moveTo>
                    <a:pt x="1" y="1"/>
                  </a:moveTo>
                  <a:lnTo>
                    <a:pt x="1" y="185"/>
                  </a:lnTo>
                  <a:lnTo>
                    <a:pt x="405" y="185"/>
                  </a:lnTo>
                  <a:lnTo>
                    <a:pt x="405" y="1"/>
                  </a:lnTo>
                  <a:close/>
                </a:path>
              </a:pathLst>
            </a:custGeom>
            <a:solidFill>
              <a:srgbClr val="4D87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639746" y="2168130"/>
              <a:ext cx="120915" cy="120919"/>
            </a:xfrm>
            <a:custGeom>
              <a:avLst/>
              <a:gdLst/>
              <a:ahLst/>
              <a:cxnLst/>
              <a:rect l="l" t="t" r="r" b="b"/>
              <a:pathLst>
                <a:path w="1449" h="1449" extrusionOk="0">
                  <a:moveTo>
                    <a:pt x="725" y="1"/>
                  </a:moveTo>
                  <a:cubicBezTo>
                    <a:pt x="324" y="1"/>
                    <a:pt x="1" y="325"/>
                    <a:pt x="1" y="724"/>
                  </a:cubicBezTo>
                  <a:cubicBezTo>
                    <a:pt x="1" y="1125"/>
                    <a:pt x="325" y="1448"/>
                    <a:pt x="725" y="1448"/>
                  </a:cubicBezTo>
                  <a:cubicBezTo>
                    <a:pt x="1125" y="1448"/>
                    <a:pt x="1449" y="1123"/>
                    <a:pt x="1449" y="724"/>
                  </a:cubicBezTo>
                  <a:cubicBezTo>
                    <a:pt x="1449" y="324"/>
                    <a:pt x="1124" y="1"/>
                    <a:pt x="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639746" y="2167963"/>
              <a:ext cx="60583" cy="121003"/>
            </a:xfrm>
            <a:custGeom>
              <a:avLst/>
              <a:gdLst/>
              <a:ahLst/>
              <a:cxnLst/>
              <a:rect l="l" t="t" r="r" b="b"/>
              <a:pathLst>
                <a:path w="726" h="1450" extrusionOk="0">
                  <a:moveTo>
                    <a:pt x="725" y="1"/>
                  </a:moveTo>
                  <a:cubicBezTo>
                    <a:pt x="324" y="1"/>
                    <a:pt x="1" y="326"/>
                    <a:pt x="1" y="725"/>
                  </a:cubicBezTo>
                  <a:cubicBezTo>
                    <a:pt x="1" y="1125"/>
                    <a:pt x="326" y="1449"/>
                    <a:pt x="725" y="1449"/>
                  </a:cubicBezTo>
                  <a:lnTo>
                    <a:pt x="725" y="1"/>
                  </a:lnTo>
                  <a:close/>
                </a:path>
              </a:pathLst>
            </a:custGeom>
            <a:solidFill>
              <a:srgbClr val="000000">
                <a:alpha val="15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5"/>
            <p:cNvGrpSpPr/>
            <p:nvPr/>
          </p:nvGrpSpPr>
          <p:grpSpPr>
            <a:xfrm>
              <a:off x="3598439" y="2126740"/>
              <a:ext cx="203529" cy="203612"/>
              <a:chOff x="3598439" y="2126740"/>
              <a:chExt cx="203529" cy="203612"/>
            </a:xfrm>
          </p:grpSpPr>
          <p:sp>
            <p:nvSpPr>
              <p:cNvPr id="174" name="Google Shape;174;p15"/>
              <p:cNvSpPr/>
              <p:nvPr/>
            </p:nvSpPr>
            <p:spPr>
              <a:xfrm>
                <a:off x="3696657" y="2126740"/>
                <a:ext cx="7176" cy="26036"/>
              </a:xfrm>
              <a:custGeom>
                <a:avLst/>
                <a:gdLst/>
                <a:ahLst/>
                <a:cxnLst/>
                <a:rect l="l" t="t" r="r" b="b"/>
                <a:pathLst>
                  <a:path w="86" h="312" extrusionOk="0">
                    <a:moveTo>
                      <a:pt x="43" y="0"/>
                    </a:moveTo>
                    <a:cubicBezTo>
                      <a:pt x="20" y="0"/>
                      <a:pt x="0" y="20"/>
                      <a:pt x="0" y="42"/>
                    </a:cubicBezTo>
                    <a:lnTo>
                      <a:pt x="0" y="269"/>
                    </a:lnTo>
                    <a:cubicBezTo>
                      <a:pt x="0" y="292"/>
                      <a:pt x="20" y="311"/>
                      <a:pt x="43" y="311"/>
                    </a:cubicBezTo>
                    <a:cubicBezTo>
                      <a:pt x="66" y="311"/>
                      <a:pt x="85" y="293"/>
                      <a:pt x="85" y="269"/>
                    </a:cubicBezTo>
                    <a:lnTo>
                      <a:pt x="85" y="42"/>
                    </a:lnTo>
                    <a:cubicBezTo>
                      <a:pt x="85" y="20"/>
                      <a:pt x="66" y="0"/>
                      <a:pt x="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96657" y="2304316"/>
                <a:ext cx="7176" cy="26036"/>
              </a:xfrm>
              <a:custGeom>
                <a:avLst/>
                <a:gdLst/>
                <a:ahLst/>
                <a:cxnLst/>
                <a:rect l="l" t="t" r="r" b="b"/>
                <a:pathLst>
                  <a:path w="86" h="312" extrusionOk="0">
                    <a:moveTo>
                      <a:pt x="43" y="1"/>
                    </a:moveTo>
                    <a:cubicBezTo>
                      <a:pt x="20" y="1"/>
                      <a:pt x="0" y="20"/>
                      <a:pt x="0" y="43"/>
                    </a:cubicBezTo>
                    <a:lnTo>
                      <a:pt x="0" y="269"/>
                    </a:lnTo>
                    <a:cubicBezTo>
                      <a:pt x="0" y="292"/>
                      <a:pt x="20" y="312"/>
                      <a:pt x="43" y="312"/>
                    </a:cubicBezTo>
                    <a:cubicBezTo>
                      <a:pt x="66" y="312"/>
                      <a:pt x="85" y="292"/>
                      <a:pt x="85" y="269"/>
                    </a:cubicBezTo>
                    <a:lnTo>
                      <a:pt x="85" y="43"/>
                    </a:lnTo>
                    <a:cubicBezTo>
                      <a:pt x="85" y="20"/>
                      <a:pt x="66" y="1"/>
                      <a:pt x="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775933" y="2224958"/>
                <a:ext cx="26036" cy="7010"/>
              </a:xfrm>
              <a:custGeom>
                <a:avLst/>
                <a:gdLst/>
                <a:ahLst/>
                <a:cxnLst/>
                <a:rect l="l" t="t" r="r" b="b"/>
                <a:pathLst>
                  <a:path w="312" h="84" extrusionOk="0">
                    <a:moveTo>
                      <a:pt x="43" y="0"/>
                    </a:moveTo>
                    <a:cubicBezTo>
                      <a:pt x="20" y="0"/>
                      <a:pt x="1" y="19"/>
                      <a:pt x="1" y="42"/>
                    </a:cubicBezTo>
                    <a:cubicBezTo>
                      <a:pt x="1" y="66"/>
                      <a:pt x="20" y="84"/>
                      <a:pt x="43" y="84"/>
                    </a:cubicBezTo>
                    <a:lnTo>
                      <a:pt x="270" y="84"/>
                    </a:lnTo>
                    <a:cubicBezTo>
                      <a:pt x="292" y="84"/>
                      <a:pt x="312" y="67"/>
                      <a:pt x="312" y="42"/>
                    </a:cubicBezTo>
                    <a:cubicBezTo>
                      <a:pt x="312" y="19"/>
                      <a:pt x="292"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3598439" y="2224958"/>
                <a:ext cx="26036" cy="7010"/>
              </a:xfrm>
              <a:custGeom>
                <a:avLst/>
                <a:gdLst/>
                <a:ahLst/>
                <a:cxnLst/>
                <a:rect l="l" t="t" r="r" b="b"/>
                <a:pathLst>
                  <a:path w="312" h="84" extrusionOk="0">
                    <a:moveTo>
                      <a:pt x="44" y="0"/>
                    </a:moveTo>
                    <a:cubicBezTo>
                      <a:pt x="20" y="0"/>
                      <a:pt x="1" y="19"/>
                      <a:pt x="1" y="42"/>
                    </a:cubicBezTo>
                    <a:cubicBezTo>
                      <a:pt x="1" y="66"/>
                      <a:pt x="20" y="84"/>
                      <a:pt x="44" y="84"/>
                    </a:cubicBezTo>
                    <a:lnTo>
                      <a:pt x="270" y="84"/>
                    </a:lnTo>
                    <a:cubicBezTo>
                      <a:pt x="292" y="84"/>
                      <a:pt x="312" y="67"/>
                      <a:pt x="312" y="42"/>
                    </a:cubicBezTo>
                    <a:cubicBezTo>
                      <a:pt x="312" y="19"/>
                      <a:pt x="292" y="0"/>
                      <a:pt x="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3752400" y="2155530"/>
                <a:ext cx="21112" cy="20445"/>
              </a:xfrm>
              <a:custGeom>
                <a:avLst/>
                <a:gdLst/>
                <a:ahLst/>
                <a:cxnLst/>
                <a:rect l="l" t="t" r="r" b="b"/>
                <a:pathLst>
                  <a:path w="253" h="245" extrusionOk="0">
                    <a:moveTo>
                      <a:pt x="206" y="0"/>
                    </a:moveTo>
                    <a:cubicBezTo>
                      <a:pt x="196" y="0"/>
                      <a:pt x="185" y="5"/>
                      <a:pt x="176" y="14"/>
                    </a:cubicBezTo>
                    <a:lnTo>
                      <a:pt x="17" y="173"/>
                    </a:lnTo>
                    <a:cubicBezTo>
                      <a:pt x="0" y="190"/>
                      <a:pt x="0" y="215"/>
                      <a:pt x="17" y="233"/>
                    </a:cubicBezTo>
                    <a:cubicBezTo>
                      <a:pt x="25" y="241"/>
                      <a:pt x="36" y="245"/>
                      <a:pt x="46" y="245"/>
                    </a:cubicBezTo>
                    <a:cubicBezTo>
                      <a:pt x="58" y="245"/>
                      <a:pt x="68" y="241"/>
                      <a:pt x="76" y="233"/>
                    </a:cubicBezTo>
                    <a:lnTo>
                      <a:pt x="236" y="72"/>
                    </a:lnTo>
                    <a:cubicBezTo>
                      <a:pt x="252" y="55"/>
                      <a:pt x="252" y="30"/>
                      <a:pt x="236" y="14"/>
                    </a:cubicBezTo>
                    <a:cubicBezTo>
                      <a:pt x="228" y="5"/>
                      <a:pt x="217" y="0"/>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3626895" y="2281118"/>
                <a:ext cx="21029" cy="20362"/>
              </a:xfrm>
              <a:custGeom>
                <a:avLst/>
                <a:gdLst/>
                <a:ahLst/>
                <a:cxnLst/>
                <a:rect l="l" t="t" r="r" b="b"/>
                <a:pathLst>
                  <a:path w="252" h="244" extrusionOk="0">
                    <a:moveTo>
                      <a:pt x="206" y="0"/>
                    </a:moveTo>
                    <a:cubicBezTo>
                      <a:pt x="196" y="0"/>
                      <a:pt x="185" y="4"/>
                      <a:pt x="176" y="13"/>
                    </a:cubicBezTo>
                    <a:lnTo>
                      <a:pt x="17" y="172"/>
                    </a:lnTo>
                    <a:cubicBezTo>
                      <a:pt x="0" y="189"/>
                      <a:pt x="0" y="214"/>
                      <a:pt x="17" y="232"/>
                    </a:cubicBezTo>
                    <a:cubicBezTo>
                      <a:pt x="25" y="240"/>
                      <a:pt x="36" y="244"/>
                      <a:pt x="46" y="244"/>
                    </a:cubicBezTo>
                    <a:cubicBezTo>
                      <a:pt x="58" y="244"/>
                      <a:pt x="68" y="240"/>
                      <a:pt x="76" y="232"/>
                    </a:cubicBezTo>
                    <a:lnTo>
                      <a:pt x="236" y="71"/>
                    </a:lnTo>
                    <a:cubicBezTo>
                      <a:pt x="252" y="55"/>
                      <a:pt x="252" y="29"/>
                      <a:pt x="236" y="13"/>
                    </a:cubicBezTo>
                    <a:cubicBezTo>
                      <a:pt x="227" y="4"/>
                      <a:pt x="217" y="0"/>
                      <a:pt x="2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3752484" y="2281118"/>
                <a:ext cx="21112" cy="20362"/>
              </a:xfrm>
              <a:custGeom>
                <a:avLst/>
                <a:gdLst/>
                <a:ahLst/>
                <a:cxnLst/>
                <a:rect l="l" t="t" r="r" b="b"/>
                <a:pathLst>
                  <a:path w="253" h="244" extrusionOk="0">
                    <a:moveTo>
                      <a:pt x="47" y="0"/>
                    </a:moveTo>
                    <a:cubicBezTo>
                      <a:pt x="36" y="0"/>
                      <a:pt x="25" y="4"/>
                      <a:pt x="17" y="13"/>
                    </a:cubicBezTo>
                    <a:cubicBezTo>
                      <a:pt x="0" y="29"/>
                      <a:pt x="0" y="55"/>
                      <a:pt x="17" y="71"/>
                    </a:cubicBezTo>
                    <a:lnTo>
                      <a:pt x="177" y="232"/>
                    </a:lnTo>
                    <a:cubicBezTo>
                      <a:pt x="185" y="240"/>
                      <a:pt x="196" y="244"/>
                      <a:pt x="206" y="244"/>
                    </a:cubicBezTo>
                    <a:cubicBezTo>
                      <a:pt x="216" y="244"/>
                      <a:pt x="229" y="240"/>
                      <a:pt x="236" y="232"/>
                    </a:cubicBezTo>
                    <a:cubicBezTo>
                      <a:pt x="252" y="214"/>
                      <a:pt x="252" y="189"/>
                      <a:pt x="236" y="172"/>
                    </a:cubicBezTo>
                    <a:lnTo>
                      <a:pt x="76" y="13"/>
                    </a:lnTo>
                    <a:cubicBezTo>
                      <a:pt x="68" y="4"/>
                      <a:pt x="57"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3626978" y="2155530"/>
                <a:ext cx="21112" cy="20445"/>
              </a:xfrm>
              <a:custGeom>
                <a:avLst/>
                <a:gdLst/>
                <a:ahLst/>
                <a:cxnLst/>
                <a:rect l="l" t="t" r="r" b="b"/>
                <a:pathLst>
                  <a:path w="253" h="245" extrusionOk="0">
                    <a:moveTo>
                      <a:pt x="47" y="0"/>
                    </a:moveTo>
                    <a:cubicBezTo>
                      <a:pt x="36" y="0"/>
                      <a:pt x="25" y="5"/>
                      <a:pt x="17" y="14"/>
                    </a:cubicBezTo>
                    <a:cubicBezTo>
                      <a:pt x="0" y="30"/>
                      <a:pt x="0" y="55"/>
                      <a:pt x="17" y="72"/>
                    </a:cubicBezTo>
                    <a:lnTo>
                      <a:pt x="177" y="233"/>
                    </a:lnTo>
                    <a:cubicBezTo>
                      <a:pt x="184" y="241"/>
                      <a:pt x="196" y="245"/>
                      <a:pt x="206" y="245"/>
                    </a:cubicBezTo>
                    <a:cubicBezTo>
                      <a:pt x="216" y="245"/>
                      <a:pt x="226" y="241"/>
                      <a:pt x="236" y="233"/>
                    </a:cubicBezTo>
                    <a:cubicBezTo>
                      <a:pt x="252" y="215"/>
                      <a:pt x="252" y="190"/>
                      <a:pt x="236" y="173"/>
                    </a:cubicBezTo>
                    <a:lnTo>
                      <a:pt x="76" y="14"/>
                    </a:lnTo>
                    <a:cubicBezTo>
                      <a:pt x="68" y="5"/>
                      <a:pt x="57"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5"/>
            <p:cNvSpPr/>
            <p:nvPr/>
          </p:nvSpPr>
          <p:spPr>
            <a:xfrm>
              <a:off x="4649799" y="2598051"/>
              <a:ext cx="186756" cy="186845"/>
            </a:xfrm>
            <a:custGeom>
              <a:avLst/>
              <a:gdLst/>
              <a:ahLst/>
              <a:cxnLst/>
              <a:rect l="l" t="t" r="r" b="b"/>
              <a:pathLst>
                <a:path w="2238" h="2239" extrusionOk="0">
                  <a:moveTo>
                    <a:pt x="1119" y="0"/>
                  </a:moveTo>
                  <a:cubicBezTo>
                    <a:pt x="500" y="0"/>
                    <a:pt x="0" y="501"/>
                    <a:pt x="0" y="1119"/>
                  </a:cubicBezTo>
                  <a:cubicBezTo>
                    <a:pt x="0" y="1738"/>
                    <a:pt x="500" y="2238"/>
                    <a:pt x="1119" y="2238"/>
                  </a:cubicBezTo>
                  <a:cubicBezTo>
                    <a:pt x="1737" y="2238"/>
                    <a:pt x="2238" y="1738"/>
                    <a:pt x="2238" y="1119"/>
                  </a:cubicBezTo>
                  <a:cubicBezTo>
                    <a:pt x="2238" y="501"/>
                    <a:pt x="1737" y="0"/>
                    <a:pt x="1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4664736" y="2488485"/>
              <a:ext cx="156881" cy="157053"/>
            </a:xfrm>
            <a:custGeom>
              <a:avLst/>
              <a:gdLst/>
              <a:ahLst/>
              <a:cxnLst/>
              <a:rect l="l" t="t" r="r" b="b"/>
              <a:pathLst>
                <a:path w="1880" h="1882" extrusionOk="0">
                  <a:moveTo>
                    <a:pt x="940" y="1"/>
                  </a:moveTo>
                  <a:cubicBezTo>
                    <a:pt x="421" y="1"/>
                    <a:pt x="0" y="422"/>
                    <a:pt x="0" y="941"/>
                  </a:cubicBezTo>
                  <a:cubicBezTo>
                    <a:pt x="0" y="1460"/>
                    <a:pt x="421" y="1881"/>
                    <a:pt x="940" y="1881"/>
                  </a:cubicBezTo>
                  <a:cubicBezTo>
                    <a:pt x="1459" y="1881"/>
                    <a:pt x="1880" y="1460"/>
                    <a:pt x="1880" y="941"/>
                  </a:cubicBezTo>
                  <a:cubicBezTo>
                    <a:pt x="1880" y="422"/>
                    <a:pt x="1459" y="1"/>
                    <a:pt x="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4733831" y="2728563"/>
              <a:ext cx="18609" cy="112491"/>
            </a:xfrm>
            <a:custGeom>
              <a:avLst/>
              <a:gdLst/>
              <a:ahLst/>
              <a:cxnLst/>
              <a:rect l="l" t="t" r="r" b="b"/>
              <a:pathLst>
                <a:path w="223" h="1348" extrusionOk="0">
                  <a:moveTo>
                    <a:pt x="112" y="1"/>
                  </a:moveTo>
                  <a:cubicBezTo>
                    <a:pt x="50" y="1"/>
                    <a:pt x="1" y="50"/>
                    <a:pt x="1" y="111"/>
                  </a:cubicBezTo>
                  <a:lnTo>
                    <a:pt x="1" y="1236"/>
                  </a:lnTo>
                  <a:cubicBezTo>
                    <a:pt x="1" y="1297"/>
                    <a:pt x="51" y="1347"/>
                    <a:pt x="112" y="1347"/>
                  </a:cubicBezTo>
                  <a:cubicBezTo>
                    <a:pt x="174" y="1347"/>
                    <a:pt x="223" y="1297"/>
                    <a:pt x="223" y="1236"/>
                  </a:cubicBezTo>
                  <a:lnTo>
                    <a:pt x="223" y="111"/>
                  </a:lnTo>
                  <a:cubicBezTo>
                    <a:pt x="223" y="50"/>
                    <a:pt x="174"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4104550" y="3671519"/>
              <a:ext cx="239578" cy="147456"/>
            </a:xfrm>
            <a:custGeom>
              <a:avLst/>
              <a:gdLst/>
              <a:ahLst/>
              <a:cxnLst/>
              <a:rect l="l" t="t" r="r" b="b"/>
              <a:pathLst>
                <a:path w="2871" h="1767" extrusionOk="0">
                  <a:moveTo>
                    <a:pt x="1310" y="1"/>
                  </a:moveTo>
                  <a:lnTo>
                    <a:pt x="0" y="952"/>
                  </a:lnTo>
                  <a:cubicBezTo>
                    <a:pt x="300" y="1462"/>
                    <a:pt x="832" y="1767"/>
                    <a:pt x="1425" y="1767"/>
                  </a:cubicBezTo>
                  <a:lnTo>
                    <a:pt x="2529" y="1767"/>
                  </a:lnTo>
                  <a:cubicBezTo>
                    <a:pt x="2718" y="1767"/>
                    <a:pt x="2870" y="1615"/>
                    <a:pt x="2870" y="1426"/>
                  </a:cubicBezTo>
                  <a:lnTo>
                    <a:pt x="2870" y="609"/>
                  </a:lnTo>
                  <a:cubicBezTo>
                    <a:pt x="2870" y="422"/>
                    <a:pt x="2718" y="269"/>
                    <a:pt x="2529" y="269"/>
                  </a:cubicBezTo>
                  <a:lnTo>
                    <a:pt x="1425" y="269"/>
                  </a:lnTo>
                  <a:cubicBezTo>
                    <a:pt x="1351" y="269"/>
                    <a:pt x="1311" y="227"/>
                    <a:pt x="1290" y="191"/>
                  </a:cubicBezTo>
                  <a:cubicBezTo>
                    <a:pt x="1270" y="154"/>
                    <a:pt x="1253" y="99"/>
                    <a:pt x="1290" y="35"/>
                  </a:cubicBezTo>
                  <a:lnTo>
                    <a:pt x="131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4078765" y="3320372"/>
              <a:ext cx="275877" cy="497028"/>
            </a:xfrm>
            <a:custGeom>
              <a:avLst/>
              <a:gdLst/>
              <a:ahLst/>
              <a:cxnLst/>
              <a:rect l="l" t="t" r="r" b="b"/>
              <a:pathLst>
                <a:path w="3306" h="5956" extrusionOk="0">
                  <a:moveTo>
                    <a:pt x="2772" y="1"/>
                  </a:moveTo>
                  <a:cubicBezTo>
                    <a:pt x="2701" y="1"/>
                    <a:pt x="2629" y="21"/>
                    <a:pt x="2562" y="64"/>
                  </a:cubicBezTo>
                  <a:lnTo>
                    <a:pt x="553" y="1381"/>
                  </a:lnTo>
                  <a:cubicBezTo>
                    <a:pt x="305" y="1543"/>
                    <a:pt x="326" y="1913"/>
                    <a:pt x="590" y="2046"/>
                  </a:cubicBezTo>
                  <a:lnTo>
                    <a:pt x="1013" y="2259"/>
                  </a:lnTo>
                  <a:lnTo>
                    <a:pt x="316" y="3466"/>
                  </a:lnTo>
                  <a:cubicBezTo>
                    <a:pt x="14" y="3990"/>
                    <a:pt x="0" y="4641"/>
                    <a:pt x="307" y="5162"/>
                  </a:cubicBezTo>
                  <a:cubicBezTo>
                    <a:pt x="562" y="5594"/>
                    <a:pt x="985" y="5880"/>
                    <a:pt x="1470" y="5956"/>
                  </a:cubicBezTo>
                  <a:cubicBezTo>
                    <a:pt x="806" y="5486"/>
                    <a:pt x="1284" y="4735"/>
                    <a:pt x="1492" y="4406"/>
                  </a:cubicBezTo>
                  <a:cubicBezTo>
                    <a:pt x="1549" y="4314"/>
                    <a:pt x="1617" y="4210"/>
                    <a:pt x="1617" y="4210"/>
                  </a:cubicBezTo>
                  <a:lnTo>
                    <a:pt x="2353" y="2934"/>
                  </a:lnTo>
                  <a:lnTo>
                    <a:pt x="2735" y="3126"/>
                  </a:lnTo>
                  <a:cubicBezTo>
                    <a:pt x="2792" y="3155"/>
                    <a:pt x="2851" y="3168"/>
                    <a:pt x="2908" y="3168"/>
                  </a:cubicBezTo>
                  <a:cubicBezTo>
                    <a:pt x="3118" y="3168"/>
                    <a:pt x="3305" y="2994"/>
                    <a:pt x="3292" y="2762"/>
                  </a:cubicBezTo>
                  <a:lnTo>
                    <a:pt x="3157" y="364"/>
                  </a:lnTo>
                  <a:cubicBezTo>
                    <a:pt x="3145" y="148"/>
                    <a:pt x="2965"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312419" y="3089139"/>
              <a:ext cx="186672" cy="225482"/>
            </a:xfrm>
            <a:custGeom>
              <a:avLst/>
              <a:gdLst/>
              <a:ahLst/>
              <a:cxnLst/>
              <a:rect l="l" t="t" r="r" b="b"/>
              <a:pathLst>
                <a:path w="2237" h="2702" extrusionOk="0">
                  <a:moveTo>
                    <a:pt x="2070" y="1"/>
                  </a:moveTo>
                  <a:cubicBezTo>
                    <a:pt x="1479" y="4"/>
                    <a:pt x="948" y="311"/>
                    <a:pt x="650" y="823"/>
                  </a:cubicBezTo>
                  <a:lnTo>
                    <a:pt x="95" y="1778"/>
                  </a:lnTo>
                  <a:cubicBezTo>
                    <a:pt x="0" y="1940"/>
                    <a:pt x="55" y="2148"/>
                    <a:pt x="217" y="2244"/>
                  </a:cubicBezTo>
                  <a:lnTo>
                    <a:pt x="924" y="2655"/>
                  </a:lnTo>
                  <a:cubicBezTo>
                    <a:pt x="978" y="2687"/>
                    <a:pt x="1038" y="2702"/>
                    <a:pt x="1096" y="2702"/>
                  </a:cubicBezTo>
                  <a:cubicBezTo>
                    <a:pt x="1213" y="2702"/>
                    <a:pt x="1327" y="2641"/>
                    <a:pt x="1390" y="2532"/>
                  </a:cubicBezTo>
                  <a:lnTo>
                    <a:pt x="1946" y="1579"/>
                  </a:lnTo>
                  <a:cubicBezTo>
                    <a:pt x="1982" y="1513"/>
                    <a:pt x="2040" y="1500"/>
                    <a:pt x="2081" y="1500"/>
                  </a:cubicBezTo>
                  <a:cubicBezTo>
                    <a:pt x="2124" y="1500"/>
                    <a:pt x="2180" y="1513"/>
                    <a:pt x="2217" y="1579"/>
                  </a:cubicBezTo>
                  <a:lnTo>
                    <a:pt x="2236" y="1611"/>
                  </a:lnTo>
                  <a:lnTo>
                    <a:pt x="207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379177" y="3089139"/>
              <a:ext cx="380187" cy="410407"/>
            </a:xfrm>
            <a:custGeom>
              <a:avLst/>
              <a:gdLst/>
              <a:ahLst/>
              <a:cxnLst/>
              <a:rect l="l" t="t" r="r" b="b"/>
              <a:pathLst>
                <a:path w="4556" h="4918" extrusionOk="0">
                  <a:moveTo>
                    <a:pt x="1278" y="1"/>
                  </a:moveTo>
                  <a:cubicBezTo>
                    <a:pt x="1276" y="1"/>
                    <a:pt x="1274" y="1"/>
                    <a:pt x="1272" y="1"/>
                  </a:cubicBezTo>
                  <a:cubicBezTo>
                    <a:pt x="769" y="4"/>
                    <a:pt x="310" y="225"/>
                    <a:pt x="1" y="607"/>
                  </a:cubicBezTo>
                  <a:cubicBezTo>
                    <a:pt x="126" y="549"/>
                    <a:pt x="242" y="524"/>
                    <a:pt x="349" y="524"/>
                  </a:cubicBezTo>
                  <a:cubicBezTo>
                    <a:pt x="873" y="524"/>
                    <a:pt x="1180" y="1117"/>
                    <a:pt x="1329" y="1404"/>
                  </a:cubicBezTo>
                  <a:cubicBezTo>
                    <a:pt x="1378" y="1500"/>
                    <a:pt x="1434" y="1611"/>
                    <a:pt x="1434" y="1611"/>
                  </a:cubicBezTo>
                  <a:lnTo>
                    <a:pt x="2166" y="2889"/>
                  </a:lnTo>
                  <a:lnTo>
                    <a:pt x="1808" y="3122"/>
                  </a:lnTo>
                  <a:cubicBezTo>
                    <a:pt x="1560" y="3283"/>
                    <a:pt x="1579" y="3653"/>
                    <a:pt x="1843" y="3787"/>
                  </a:cubicBezTo>
                  <a:lnTo>
                    <a:pt x="3985" y="4875"/>
                  </a:lnTo>
                  <a:cubicBezTo>
                    <a:pt x="4042" y="4904"/>
                    <a:pt x="4101" y="4918"/>
                    <a:pt x="4159" y="4918"/>
                  </a:cubicBezTo>
                  <a:cubicBezTo>
                    <a:pt x="4367" y="4918"/>
                    <a:pt x="4555" y="4744"/>
                    <a:pt x="4543" y="4512"/>
                  </a:cubicBezTo>
                  <a:lnTo>
                    <a:pt x="4417" y="2114"/>
                  </a:lnTo>
                  <a:cubicBezTo>
                    <a:pt x="4405" y="1897"/>
                    <a:pt x="4225" y="1749"/>
                    <a:pt x="4032" y="1749"/>
                  </a:cubicBezTo>
                  <a:cubicBezTo>
                    <a:pt x="3962" y="1749"/>
                    <a:pt x="3890" y="1769"/>
                    <a:pt x="3823" y="1812"/>
                  </a:cubicBezTo>
                  <a:lnTo>
                    <a:pt x="3426" y="2071"/>
                  </a:lnTo>
                  <a:lnTo>
                    <a:pt x="2733" y="862"/>
                  </a:lnTo>
                  <a:cubicBezTo>
                    <a:pt x="2433" y="339"/>
                    <a:pt x="1880" y="1"/>
                    <a:pt x="1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4714221" y="3519394"/>
              <a:ext cx="183251" cy="234077"/>
            </a:xfrm>
            <a:custGeom>
              <a:avLst/>
              <a:gdLst/>
              <a:ahLst/>
              <a:cxnLst/>
              <a:rect l="l" t="t" r="r" b="b"/>
              <a:pathLst>
                <a:path w="2196" h="2805" extrusionOk="0">
                  <a:moveTo>
                    <a:pt x="1114" y="0"/>
                  </a:moveTo>
                  <a:cubicBezTo>
                    <a:pt x="1062" y="0"/>
                    <a:pt x="1008" y="12"/>
                    <a:pt x="958" y="37"/>
                  </a:cubicBezTo>
                  <a:lnTo>
                    <a:pt x="232" y="414"/>
                  </a:lnTo>
                  <a:cubicBezTo>
                    <a:pt x="66" y="499"/>
                    <a:pt x="1" y="706"/>
                    <a:pt x="87" y="871"/>
                  </a:cubicBezTo>
                  <a:lnTo>
                    <a:pt x="593" y="1852"/>
                  </a:lnTo>
                  <a:cubicBezTo>
                    <a:pt x="626" y="1918"/>
                    <a:pt x="606" y="1973"/>
                    <a:pt x="585" y="2007"/>
                  </a:cubicBezTo>
                  <a:cubicBezTo>
                    <a:pt x="563" y="2040"/>
                    <a:pt x="523" y="2079"/>
                    <a:pt x="456" y="2079"/>
                  </a:cubicBezTo>
                  <a:cubicBezTo>
                    <a:pt x="452" y="2079"/>
                    <a:pt x="449" y="2079"/>
                    <a:pt x="446" y="2079"/>
                  </a:cubicBezTo>
                  <a:lnTo>
                    <a:pt x="407" y="2078"/>
                  </a:lnTo>
                  <a:lnTo>
                    <a:pt x="1854" y="2804"/>
                  </a:lnTo>
                  <a:cubicBezTo>
                    <a:pt x="2170" y="2303"/>
                    <a:pt x="2195" y="1690"/>
                    <a:pt x="1922" y="1163"/>
                  </a:cubicBezTo>
                  <a:lnTo>
                    <a:pt x="1416" y="184"/>
                  </a:lnTo>
                  <a:cubicBezTo>
                    <a:pt x="1356" y="67"/>
                    <a:pt x="1238" y="0"/>
                    <a:pt x="111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4382849" y="3619614"/>
              <a:ext cx="513369" cy="264870"/>
            </a:xfrm>
            <a:custGeom>
              <a:avLst/>
              <a:gdLst/>
              <a:ahLst/>
              <a:cxnLst/>
              <a:rect l="l" t="t" r="r" b="b"/>
              <a:pathLst>
                <a:path w="6152" h="3174" extrusionOk="0">
                  <a:moveTo>
                    <a:pt x="2517" y="1"/>
                  </a:moveTo>
                  <a:cubicBezTo>
                    <a:pt x="2452" y="1"/>
                    <a:pt x="2385" y="17"/>
                    <a:pt x="2323" y="54"/>
                  </a:cubicBezTo>
                  <a:lnTo>
                    <a:pt x="254" y="1276"/>
                  </a:lnTo>
                  <a:cubicBezTo>
                    <a:pt x="1" y="1427"/>
                    <a:pt x="4" y="1797"/>
                    <a:pt x="262" y="1942"/>
                  </a:cubicBezTo>
                  <a:lnTo>
                    <a:pt x="2354" y="3123"/>
                  </a:lnTo>
                  <a:cubicBezTo>
                    <a:pt x="2415" y="3157"/>
                    <a:pt x="2480" y="3173"/>
                    <a:pt x="2543" y="3173"/>
                  </a:cubicBezTo>
                  <a:cubicBezTo>
                    <a:pt x="2745" y="3173"/>
                    <a:pt x="2929" y="3010"/>
                    <a:pt x="2927" y="2784"/>
                  </a:cubicBezTo>
                  <a:lnTo>
                    <a:pt x="2922" y="2309"/>
                  </a:lnTo>
                  <a:lnTo>
                    <a:pt x="2922" y="2309"/>
                  </a:lnTo>
                  <a:lnTo>
                    <a:pt x="4313" y="2375"/>
                  </a:lnTo>
                  <a:cubicBezTo>
                    <a:pt x="4340" y="2376"/>
                    <a:pt x="4367" y="2377"/>
                    <a:pt x="4393" y="2377"/>
                  </a:cubicBezTo>
                  <a:cubicBezTo>
                    <a:pt x="4968" y="2377"/>
                    <a:pt x="5516" y="2093"/>
                    <a:pt x="5824" y="1604"/>
                  </a:cubicBezTo>
                  <a:cubicBezTo>
                    <a:pt x="6092" y="1178"/>
                    <a:pt x="6152" y="672"/>
                    <a:pt x="5996" y="207"/>
                  </a:cubicBezTo>
                  <a:lnTo>
                    <a:pt x="5996" y="207"/>
                  </a:lnTo>
                  <a:cubicBezTo>
                    <a:pt x="5912" y="813"/>
                    <a:pt x="5386" y="918"/>
                    <a:pt x="4967" y="918"/>
                  </a:cubicBezTo>
                  <a:cubicBezTo>
                    <a:pt x="4831" y="918"/>
                    <a:pt x="4705" y="907"/>
                    <a:pt x="4610" y="898"/>
                  </a:cubicBezTo>
                  <a:cubicBezTo>
                    <a:pt x="4501" y="890"/>
                    <a:pt x="4377" y="877"/>
                    <a:pt x="4377" y="877"/>
                  </a:cubicBezTo>
                  <a:lnTo>
                    <a:pt x="2906" y="809"/>
                  </a:lnTo>
                  <a:lnTo>
                    <a:pt x="2902" y="382"/>
                  </a:lnTo>
                  <a:cubicBezTo>
                    <a:pt x="2900" y="159"/>
                    <a:pt x="2716" y="1"/>
                    <a:pt x="2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4366744" y="1966605"/>
              <a:ext cx="332705" cy="870968"/>
            </a:xfrm>
            <a:custGeom>
              <a:avLst/>
              <a:gdLst/>
              <a:ahLst/>
              <a:cxnLst/>
              <a:rect l="l" t="t" r="r" b="b"/>
              <a:pathLst>
                <a:path w="3987" h="10437" extrusionOk="0">
                  <a:moveTo>
                    <a:pt x="775" y="1"/>
                  </a:moveTo>
                  <a:lnTo>
                    <a:pt x="0" y="10436"/>
                  </a:lnTo>
                  <a:lnTo>
                    <a:pt x="3987" y="10436"/>
                  </a:lnTo>
                  <a:lnTo>
                    <a:pt x="3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4368365" y="1966605"/>
              <a:ext cx="332705" cy="870968"/>
            </a:xfrm>
            <a:custGeom>
              <a:avLst/>
              <a:gdLst/>
              <a:ahLst/>
              <a:cxnLst/>
              <a:rect l="l" t="t" r="r" b="b"/>
              <a:pathLst>
                <a:path w="3987" h="10437" extrusionOk="0">
                  <a:moveTo>
                    <a:pt x="775" y="1"/>
                  </a:moveTo>
                  <a:lnTo>
                    <a:pt x="0" y="10436"/>
                  </a:lnTo>
                  <a:lnTo>
                    <a:pt x="3987" y="10436"/>
                  </a:lnTo>
                  <a:lnTo>
                    <a:pt x="3111" y="1"/>
                  </a:lnTo>
                  <a:close/>
                </a:path>
              </a:pathLst>
            </a:custGeom>
            <a:solidFill>
              <a:srgbClr val="B7B7B7">
                <a:alpha val="1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4526546" y="2600805"/>
              <a:ext cx="186922" cy="186845"/>
            </a:xfrm>
            <a:custGeom>
              <a:avLst/>
              <a:gdLst/>
              <a:ahLst/>
              <a:cxnLst/>
              <a:rect l="l" t="t" r="r" b="b"/>
              <a:pathLst>
                <a:path w="2240" h="2239" extrusionOk="0">
                  <a:moveTo>
                    <a:pt x="1120" y="0"/>
                  </a:moveTo>
                  <a:cubicBezTo>
                    <a:pt x="502" y="0"/>
                    <a:pt x="1" y="502"/>
                    <a:pt x="1" y="1120"/>
                  </a:cubicBezTo>
                  <a:cubicBezTo>
                    <a:pt x="1" y="1738"/>
                    <a:pt x="502" y="2239"/>
                    <a:pt x="1120" y="2239"/>
                  </a:cubicBezTo>
                  <a:cubicBezTo>
                    <a:pt x="1738" y="2239"/>
                    <a:pt x="2239" y="1738"/>
                    <a:pt x="2239" y="1120"/>
                  </a:cubicBezTo>
                  <a:cubicBezTo>
                    <a:pt x="2239" y="502"/>
                    <a:pt x="1738" y="0"/>
                    <a:pt x="11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541484" y="2491322"/>
              <a:ext cx="157048" cy="156969"/>
            </a:xfrm>
            <a:custGeom>
              <a:avLst/>
              <a:gdLst/>
              <a:ahLst/>
              <a:cxnLst/>
              <a:rect l="l" t="t" r="r" b="b"/>
              <a:pathLst>
                <a:path w="1882" h="1881" extrusionOk="0">
                  <a:moveTo>
                    <a:pt x="941" y="0"/>
                  </a:moveTo>
                  <a:cubicBezTo>
                    <a:pt x="422" y="0"/>
                    <a:pt x="1" y="421"/>
                    <a:pt x="1" y="940"/>
                  </a:cubicBezTo>
                  <a:cubicBezTo>
                    <a:pt x="1" y="1460"/>
                    <a:pt x="422" y="1880"/>
                    <a:pt x="941" y="1880"/>
                  </a:cubicBezTo>
                  <a:cubicBezTo>
                    <a:pt x="1460" y="1880"/>
                    <a:pt x="1881" y="1460"/>
                    <a:pt x="1881" y="940"/>
                  </a:cubicBezTo>
                  <a:cubicBezTo>
                    <a:pt x="1881" y="421"/>
                    <a:pt x="1460" y="0"/>
                    <a:pt x="9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10662" y="2731400"/>
              <a:ext cx="18692" cy="112574"/>
            </a:xfrm>
            <a:custGeom>
              <a:avLst/>
              <a:gdLst/>
              <a:ahLst/>
              <a:cxnLst/>
              <a:rect l="l" t="t" r="r" b="b"/>
              <a:pathLst>
                <a:path w="224" h="1349" extrusionOk="0">
                  <a:moveTo>
                    <a:pt x="112" y="1"/>
                  </a:moveTo>
                  <a:cubicBezTo>
                    <a:pt x="51" y="1"/>
                    <a:pt x="0" y="51"/>
                    <a:pt x="0" y="112"/>
                  </a:cubicBezTo>
                  <a:lnTo>
                    <a:pt x="0" y="1237"/>
                  </a:lnTo>
                  <a:cubicBezTo>
                    <a:pt x="0" y="1298"/>
                    <a:pt x="51" y="1348"/>
                    <a:pt x="112" y="1348"/>
                  </a:cubicBezTo>
                  <a:cubicBezTo>
                    <a:pt x="173" y="1348"/>
                    <a:pt x="224" y="1298"/>
                    <a:pt x="224" y="1237"/>
                  </a:cubicBezTo>
                  <a:lnTo>
                    <a:pt x="224" y="112"/>
                  </a:lnTo>
                  <a:cubicBezTo>
                    <a:pt x="224" y="51"/>
                    <a:pt x="173" y="1"/>
                    <a:pt x="1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432593" y="1949766"/>
              <a:ext cx="230148" cy="20612"/>
            </a:xfrm>
            <a:custGeom>
              <a:avLst/>
              <a:gdLst/>
              <a:ahLst/>
              <a:cxnLst/>
              <a:rect l="l" t="t" r="r" b="b"/>
              <a:pathLst>
                <a:path w="2758" h="247" extrusionOk="0">
                  <a:moveTo>
                    <a:pt x="123" y="0"/>
                  </a:moveTo>
                  <a:cubicBezTo>
                    <a:pt x="55" y="0"/>
                    <a:pt x="0" y="55"/>
                    <a:pt x="0" y="124"/>
                  </a:cubicBezTo>
                  <a:cubicBezTo>
                    <a:pt x="0" y="191"/>
                    <a:pt x="55" y="247"/>
                    <a:pt x="123" y="247"/>
                  </a:cubicBezTo>
                  <a:lnTo>
                    <a:pt x="2635" y="247"/>
                  </a:lnTo>
                  <a:cubicBezTo>
                    <a:pt x="2703" y="247"/>
                    <a:pt x="2758" y="191"/>
                    <a:pt x="2758" y="124"/>
                  </a:cubicBezTo>
                  <a:cubicBezTo>
                    <a:pt x="2758" y="55"/>
                    <a:pt x="2703" y="0"/>
                    <a:pt x="2635" y="0"/>
                  </a:cubicBezTo>
                  <a:close/>
                </a:path>
              </a:pathLst>
            </a:custGeom>
            <a:solidFill>
              <a:srgbClr val="2C6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17485" y="2260506"/>
              <a:ext cx="313763" cy="573218"/>
            </a:xfrm>
            <a:custGeom>
              <a:avLst/>
              <a:gdLst/>
              <a:ahLst/>
              <a:cxnLst/>
              <a:rect l="l" t="t" r="r" b="b"/>
              <a:pathLst>
                <a:path w="3760" h="6869" extrusionOk="0">
                  <a:moveTo>
                    <a:pt x="730" y="1"/>
                  </a:moveTo>
                  <a:lnTo>
                    <a:pt x="1" y="6868"/>
                  </a:lnTo>
                  <a:lnTo>
                    <a:pt x="3760" y="6868"/>
                  </a:lnTo>
                  <a:lnTo>
                    <a:pt x="30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3695346" y="1787095"/>
            <a:ext cx="447163" cy="178865"/>
          </a:xfrm>
          <a:prstGeom prst="rect">
            <a:avLst/>
          </a:prstGeom>
          <a:noFill/>
          <a:ln w="9525">
            <a:noFill/>
            <a:miter lim="800000"/>
            <a:headEnd/>
            <a:tailEnd/>
          </a:ln>
          <a:effectLst/>
        </p:spPr>
      </p:pic>
      <p:pic>
        <p:nvPicPr>
          <p:cNvPr id="198" name="Picture 2"/>
          <p:cNvPicPr>
            <a:picLocks noChangeAspect="1" noChangeArrowheads="1"/>
          </p:cNvPicPr>
          <p:nvPr/>
        </p:nvPicPr>
        <p:blipFill>
          <a:blip r:embed="rId3"/>
          <a:srcRect/>
          <a:stretch>
            <a:fillRect/>
          </a:stretch>
        </p:blipFill>
        <p:spPr bwMode="auto">
          <a:xfrm>
            <a:off x="4440382" y="3442712"/>
            <a:ext cx="574963" cy="229985"/>
          </a:xfrm>
          <a:prstGeom prst="rect">
            <a:avLst/>
          </a:prstGeom>
          <a:noFill/>
          <a:ln w="9525">
            <a:noFill/>
            <a:miter lim="800000"/>
            <a:headEnd/>
            <a:tailEnd/>
          </a:ln>
          <a:effectLst/>
        </p:spPr>
      </p:pic>
      <p:pic>
        <p:nvPicPr>
          <p:cNvPr id="199" name="Picture 2"/>
          <p:cNvPicPr>
            <a:picLocks noChangeAspect="1" noChangeArrowheads="1"/>
          </p:cNvPicPr>
          <p:nvPr/>
        </p:nvPicPr>
        <p:blipFill>
          <a:blip r:embed="rId3"/>
          <a:srcRect/>
          <a:stretch>
            <a:fillRect/>
          </a:stretch>
        </p:blipFill>
        <p:spPr bwMode="auto">
          <a:xfrm>
            <a:off x="2687782" y="838059"/>
            <a:ext cx="502580" cy="201032"/>
          </a:xfrm>
          <a:prstGeom prst="rect">
            <a:avLst/>
          </a:prstGeom>
          <a:noFill/>
          <a:ln w="9525">
            <a:noFill/>
            <a:miter lim="800000"/>
            <a:headEnd/>
            <a:tailEnd/>
          </a:ln>
          <a:effectLst/>
        </p:spPr>
      </p:pic>
      <p:sp>
        <p:nvSpPr>
          <p:cNvPr id="200" name="Google Shape;59;p15"/>
          <p:cNvSpPr txBox="1"/>
          <p:nvPr/>
        </p:nvSpPr>
        <p:spPr>
          <a:xfrm>
            <a:off x="5722106" y="4495800"/>
            <a:ext cx="2964694" cy="731838"/>
          </a:xfrm>
          <a:prstGeom prst="rect">
            <a:avLst/>
          </a:prstGeom>
          <a:noFill/>
          <a:ln>
            <a:noFill/>
          </a:ln>
        </p:spPr>
        <p:txBody>
          <a:bodyPr spcFirstLastPara="1" wrap="square" lIns="91425" tIns="91425" rIns="91425" bIns="91425" anchor="t" anchorCtr="0">
            <a:noAutofit/>
          </a:bodyPr>
          <a:lstStyle/>
          <a:p>
            <a:r>
              <a:rPr lang="fr-FR" sz="1600" dirty="0" smtClean="0">
                <a:latin typeface="Fira Sans" charset="0"/>
              </a:rPr>
              <a:t>LEVASSEUR </a:t>
            </a:r>
            <a:r>
              <a:rPr lang="fr-FR" sz="1600" dirty="0" err="1" smtClean="0">
                <a:latin typeface="Fira Sans" charset="0"/>
              </a:rPr>
              <a:t>MY</a:t>
            </a:r>
            <a:r>
              <a:rPr lang="fr-FR" sz="1600" dirty="0" smtClean="0">
                <a:latin typeface="Fira Sans" charset="0"/>
              </a:rPr>
              <a:t> FRANCE </a:t>
            </a:r>
            <a:endParaRPr lang="fr-FR" sz="1600" dirty="0">
              <a:latin typeface="Fira Sans"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284018" y="292625"/>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t>Superposition consommation et </a:t>
            </a:r>
            <a:r>
              <a:rPr lang="fr-FR" sz="2400" b="1" dirty="0" err="1" smtClean="0"/>
              <a:t>DJU</a:t>
            </a:r>
            <a:endParaRPr lang="fr-FR" sz="2400" b="1" dirty="0" smtClean="0">
              <a:latin typeface="Fira Sans"/>
              <a:ea typeface="Fira Sans"/>
              <a:cs typeface="Fira Sans"/>
              <a:sym typeface="Fira Sans"/>
            </a:endParaRPr>
          </a:p>
        </p:txBody>
      </p:sp>
      <p:sp>
        <p:nvSpPr>
          <p:cNvPr id="138" name="Google Shape;636;p45"/>
          <p:cNvSpPr txBox="1">
            <a:spLocks noGrp="1"/>
          </p:cNvSpPr>
          <p:nvPr>
            <p:ph type="title"/>
          </p:nvPr>
        </p:nvSpPr>
        <p:spPr>
          <a:xfrm>
            <a:off x="457200" y="1039076"/>
            <a:ext cx="3816927" cy="658106"/>
          </a:xfrm>
          <a:prstGeom prst="rect">
            <a:avLst/>
          </a:prstGeom>
          <a:noFill/>
          <a:ln>
            <a:noFill/>
          </a:ln>
        </p:spPr>
        <p:txBody>
          <a:bodyPr spcFirstLastPara="1" wrap="square" lIns="91425" tIns="91425" rIns="91425" bIns="91425" anchor="ctr" anchorCtr="0">
            <a:noAutofit/>
          </a:bodyPr>
          <a:lstStyle/>
          <a:p>
            <a:pPr lvl="0">
              <a:buClrTx/>
              <a:buSzTx/>
              <a:defRPr/>
            </a:pPr>
            <a:r>
              <a:rPr lang="fr-FR" sz="1800" dirty="0" smtClean="0">
                <a:solidFill>
                  <a:schemeClr val="accent1"/>
                </a:solidFill>
              </a:rPr>
              <a:t/>
            </a:r>
            <a:br>
              <a:rPr lang="fr-FR" sz="1800" dirty="0" smtClean="0">
                <a:solidFill>
                  <a:schemeClr val="accent1"/>
                </a:solidFill>
              </a:rPr>
            </a:br>
            <a:r>
              <a:rPr lang="fr-FR" sz="1800" dirty="0" smtClean="0">
                <a:solidFill>
                  <a:schemeClr val="accent1"/>
                </a:solidFill>
              </a:rPr>
              <a:t>SAISONNALITÉS IDENTIQUES</a:t>
            </a:r>
            <a:endParaRPr kumimoji="0" lang="fr-FR" sz="1800" i="0" u="none" strike="noStrike" kern="0" cap="none" spc="0" normalizeH="0" baseline="0" noProof="0" dirty="0">
              <a:ln>
                <a:noFill/>
              </a:ln>
              <a:solidFill>
                <a:schemeClr val="accent1"/>
              </a:solidFill>
              <a:effectLst/>
              <a:uLnTx/>
              <a:uFillTx/>
            </a:endParaRPr>
          </a:p>
        </p:txBody>
      </p:sp>
      <p:sp>
        <p:nvSpPr>
          <p:cNvPr id="141" name="ZoneTexte 140"/>
          <p:cNvSpPr txBox="1"/>
          <p:nvPr/>
        </p:nvSpPr>
        <p:spPr>
          <a:xfrm>
            <a:off x="6844154" y="900554"/>
            <a:ext cx="2348341" cy="954107"/>
          </a:xfrm>
          <a:prstGeom prst="rect">
            <a:avLst/>
          </a:prstGeom>
          <a:noFill/>
        </p:spPr>
        <p:txBody>
          <a:bodyPr wrap="square" rtlCol="0">
            <a:spAutoFit/>
          </a:bodyPr>
          <a:lstStyle/>
          <a:p>
            <a:r>
              <a:rPr lang="fr-FR" dirty="0" smtClean="0">
                <a:latin typeface="Fira Sans" charset="0"/>
              </a:rPr>
              <a:t>Les variations de la consommation électrique seraient dues au écarts de températures</a:t>
            </a:r>
            <a:endParaRPr lang="fr-FR" dirty="0">
              <a:latin typeface="Fira Sans" charset="0"/>
            </a:endParaRPr>
          </a:p>
        </p:txBody>
      </p:sp>
      <p:pic>
        <p:nvPicPr>
          <p:cNvPr id="4098" name="Picture 2"/>
          <p:cNvPicPr>
            <a:picLocks noChangeAspect="1" noChangeArrowheads="1"/>
          </p:cNvPicPr>
          <p:nvPr/>
        </p:nvPicPr>
        <p:blipFill>
          <a:blip r:embed="rId3"/>
          <a:srcRect/>
          <a:stretch>
            <a:fillRect/>
          </a:stretch>
        </p:blipFill>
        <p:spPr bwMode="auto">
          <a:xfrm>
            <a:off x="1842656" y="2709898"/>
            <a:ext cx="5444836" cy="23366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914400" y="536525"/>
            <a:ext cx="73152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fr-FR" b="1" dirty="0" smtClean="0">
                <a:latin typeface="Fira Sans" charset="0"/>
                <a:ea typeface="Arial"/>
                <a:cs typeface="Arial"/>
                <a:sym typeface="Arial"/>
              </a:rPr>
              <a:t>RÉSUMÉ MISSION 1</a:t>
            </a:r>
            <a:endParaRPr lang="fr-FR" b="1" dirty="0">
              <a:solidFill>
                <a:srgbClr val="FFFFFF"/>
              </a:solidFill>
              <a:latin typeface="Fira Sans" charset="0"/>
              <a:ea typeface="Arial"/>
              <a:cs typeface="Arial"/>
              <a:sym typeface="Arial"/>
            </a:endParaRPr>
          </a:p>
        </p:txBody>
      </p:sp>
      <p:sp>
        <p:nvSpPr>
          <p:cNvPr id="4185" name="Google Shape;4185;p46"/>
          <p:cNvSpPr txBox="1">
            <a:spLocks noGrp="1"/>
          </p:cNvSpPr>
          <p:nvPr>
            <p:ph type="body" idx="4294967295"/>
          </p:nvPr>
        </p:nvSpPr>
        <p:spPr>
          <a:xfrm>
            <a:off x="914400" y="1096450"/>
            <a:ext cx="7315200" cy="3420131"/>
          </a:xfrm>
          <a:prstGeom prst="rect">
            <a:avLst/>
          </a:prstGeom>
        </p:spPr>
        <p:txBody>
          <a:bodyPr spcFirstLastPara="1" wrap="square" lIns="91425" tIns="91425" rIns="91425" bIns="91425" anchor="t" anchorCtr="0">
            <a:noAutofit/>
          </a:bodyPr>
          <a:lstStyle/>
          <a:p>
            <a:pPr algn="just">
              <a:spcAft>
                <a:spcPts val="1000"/>
              </a:spcAft>
            </a:pPr>
            <a:endParaRPr lang="fr-FR" sz="1400" b="1" dirty="0" smtClean="0">
              <a:solidFill>
                <a:schemeClr val="bg1"/>
              </a:solidFill>
              <a:latin typeface="Fira Sans" charset="0"/>
              <a:ea typeface="Calibri"/>
              <a:cs typeface="Times New Roman"/>
            </a:endParaRPr>
          </a:p>
          <a:p>
            <a:pPr algn="just">
              <a:spcAft>
                <a:spcPts val="1000"/>
              </a:spcAft>
            </a:pPr>
            <a:r>
              <a:rPr lang="fr-FR" sz="1400" b="1" dirty="0" smtClean="0">
                <a:solidFill>
                  <a:schemeClr val="bg1"/>
                </a:solidFill>
                <a:latin typeface="Fira Sans" charset="0"/>
                <a:ea typeface="Calibri"/>
                <a:cs typeface="Times New Roman"/>
              </a:rPr>
              <a:t>Les différents </a:t>
            </a:r>
            <a:r>
              <a:rPr lang="fr-FR" sz="1400" b="1" dirty="0" err="1" smtClean="0">
                <a:solidFill>
                  <a:schemeClr val="bg1"/>
                </a:solidFill>
                <a:latin typeface="Fira Sans" charset="0"/>
                <a:ea typeface="Calibri"/>
                <a:cs typeface="Times New Roman"/>
              </a:rPr>
              <a:t>datasets</a:t>
            </a:r>
            <a:r>
              <a:rPr lang="fr-FR" sz="1400" b="1" dirty="0" smtClean="0">
                <a:solidFill>
                  <a:schemeClr val="bg1"/>
                </a:solidFill>
                <a:latin typeface="Fira Sans" charset="0"/>
                <a:ea typeface="Calibri"/>
                <a:cs typeface="Times New Roman"/>
              </a:rPr>
              <a:t> utilisés ne contiennent ni valeurs manquantes, ni valeurs aberrantes, ni doublons. </a:t>
            </a:r>
            <a:endParaRPr lang="fr-FR" sz="1600" b="1" dirty="0" smtClean="0">
              <a:solidFill>
                <a:schemeClr val="bg1"/>
              </a:solidFill>
              <a:latin typeface="Fira Sans" charset="0"/>
              <a:ea typeface="Calibri"/>
              <a:cs typeface="Times New Roman"/>
            </a:endParaRPr>
          </a:p>
          <a:p>
            <a:pPr algn="just">
              <a:spcAft>
                <a:spcPts val="1000"/>
              </a:spcAft>
            </a:pPr>
            <a:r>
              <a:rPr lang="fr-FR" sz="1400" dirty="0" smtClean="0">
                <a:solidFill>
                  <a:schemeClr val="bg1"/>
                </a:solidFill>
                <a:latin typeface="Fira Sans" charset="0"/>
                <a:ea typeface="Calibri"/>
                <a:cs typeface="Times New Roman"/>
              </a:rPr>
              <a:t>Notre dataframe final contient 114 lignes pour 3 colonnes.</a:t>
            </a:r>
            <a:endParaRPr lang="fr-FR" sz="1600" b="1" dirty="0" smtClean="0">
              <a:solidFill>
                <a:schemeClr val="bg1"/>
              </a:solidFill>
              <a:latin typeface="Fira Sans" charset="0"/>
              <a:ea typeface="Calibri"/>
              <a:cs typeface="Times New Roman"/>
            </a:endParaRPr>
          </a:p>
          <a:p>
            <a:pPr algn="just">
              <a:spcAft>
                <a:spcPts val="1000"/>
              </a:spcAft>
            </a:pPr>
            <a:r>
              <a:rPr lang="fr-FR" sz="1400" dirty="0" smtClean="0">
                <a:solidFill>
                  <a:schemeClr val="bg1"/>
                </a:solidFill>
                <a:latin typeface="Fira Sans" charset="0"/>
                <a:ea typeface="Calibri"/>
                <a:cs typeface="Times New Roman"/>
              </a:rPr>
              <a:t>La consommation en électricité et la </a:t>
            </a:r>
            <a:r>
              <a:rPr lang="fr-FR" sz="1400" dirty="0" err="1" smtClean="0">
                <a:solidFill>
                  <a:schemeClr val="bg1"/>
                </a:solidFill>
                <a:latin typeface="Fira Sans" charset="0"/>
                <a:ea typeface="Calibri"/>
                <a:cs typeface="Times New Roman"/>
              </a:rPr>
              <a:t>DJU</a:t>
            </a:r>
            <a:r>
              <a:rPr lang="fr-FR" sz="1400" dirty="0" smtClean="0">
                <a:solidFill>
                  <a:schemeClr val="bg1"/>
                </a:solidFill>
                <a:latin typeface="Fira Sans" charset="0"/>
                <a:ea typeface="Calibri"/>
                <a:cs typeface="Times New Roman"/>
              </a:rPr>
              <a:t> contiennent une composante saisonnière et se présentent comme modèles additifs.</a:t>
            </a:r>
          </a:p>
          <a:p>
            <a:pPr algn="just">
              <a:spcAft>
                <a:spcPts val="1000"/>
              </a:spcAft>
            </a:pPr>
            <a:r>
              <a:rPr lang="fr-FR" sz="1400" dirty="0" smtClean="0">
                <a:solidFill>
                  <a:schemeClr val="bg1"/>
                </a:solidFill>
                <a:latin typeface="Fira Sans" charset="0"/>
                <a:ea typeface="Calibri"/>
                <a:cs typeface="Times New Roman"/>
              </a:rPr>
              <a:t>La variation de la consommation électrique serait dues aux écarts de températures car les pics de consommation et de </a:t>
            </a:r>
            <a:r>
              <a:rPr lang="fr-FR" sz="1400" dirty="0" err="1" smtClean="0">
                <a:solidFill>
                  <a:schemeClr val="bg1"/>
                </a:solidFill>
                <a:latin typeface="Fira Sans" charset="0"/>
                <a:ea typeface="Calibri"/>
                <a:cs typeface="Times New Roman"/>
              </a:rPr>
              <a:t>DJU</a:t>
            </a:r>
            <a:r>
              <a:rPr lang="fr-FR" sz="1400" dirty="0" smtClean="0">
                <a:solidFill>
                  <a:schemeClr val="bg1"/>
                </a:solidFill>
                <a:latin typeface="Fira Sans" charset="0"/>
                <a:ea typeface="Calibri"/>
                <a:cs typeface="Times New Roman"/>
              </a:rPr>
              <a:t> se superposent.</a:t>
            </a: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2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algn="ctr"/>
            <a:r>
              <a:rPr lang="fr-FR" sz="2800" b="1" dirty="0" smtClean="0">
                <a:latin typeface="Fira Sans"/>
                <a:ea typeface="Fira Sans"/>
                <a:cs typeface="Fira Sans"/>
                <a:sym typeface="Fira Sans"/>
              </a:rPr>
              <a:t>MISSION 2 : CORRECTION DE L'EFFET TEMPÉRATURE </a:t>
            </a:r>
          </a:p>
        </p:txBody>
      </p:sp>
      <p:sp>
        <p:nvSpPr>
          <p:cNvPr id="1288" name="Google Shape;1288;p23"/>
          <p:cNvSpPr/>
          <p:nvPr/>
        </p:nvSpPr>
        <p:spPr>
          <a:xfrm>
            <a:off x="5024215" y="2598809"/>
            <a:ext cx="1405505" cy="1164138"/>
          </a:xfrm>
          <a:custGeom>
            <a:avLst/>
            <a:gdLst/>
            <a:ahLst/>
            <a:cxnLst/>
            <a:rect l="l" t="t" r="r" b="b"/>
            <a:pathLst>
              <a:path w="23473" h="19442" extrusionOk="0">
                <a:moveTo>
                  <a:pt x="1" y="0"/>
                </a:moveTo>
                <a:lnTo>
                  <a:pt x="11299" y="19442"/>
                </a:lnTo>
                <a:lnTo>
                  <a:pt x="23473" y="19442"/>
                </a:lnTo>
                <a:lnTo>
                  <a:pt x="18290" y="10525"/>
                </a:lnTo>
                <a:cubicBezTo>
                  <a:pt x="14503" y="4009"/>
                  <a:pt x="753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2981120" y="3748300"/>
            <a:ext cx="1707227" cy="644881"/>
          </a:xfrm>
          <a:custGeom>
            <a:avLst/>
            <a:gdLst/>
            <a:ahLst/>
            <a:cxnLst/>
            <a:rect l="l" t="t" r="r" b="b"/>
            <a:pathLst>
              <a:path w="28512" h="10770" extrusionOk="0">
                <a:moveTo>
                  <a:pt x="28512" y="0"/>
                </a:moveTo>
                <a:lnTo>
                  <a:pt x="6027" y="193"/>
                </a:lnTo>
                <a:lnTo>
                  <a:pt x="0" y="10769"/>
                </a:lnTo>
                <a:lnTo>
                  <a:pt x="10313" y="10681"/>
                </a:lnTo>
                <a:cubicBezTo>
                  <a:pt x="17849" y="10617"/>
                  <a:pt x="24781" y="6548"/>
                  <a:pt x="28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3628700" y="1107950"/>
            <a:ext cx="895468" cy="1800157"/>
          </a:xfrm>
          <a:custGeom>
            <a:avLst/>
            <a:gdLst/>
            <a:ahLst/>
            <a:cxnLst/>
            <a:rect l="l" t="t" r="r" b="b"/>
            <a:pathLst>
              <a:path w="14955" h="30064" extrusionOk="0">
                <a:moveTo>
                  <a:pt x="8838" y="1"/>
                </a:moveTo>
                <a:lnTo>
                  <a:pt x="3732" y="8962"/>
                </a:lnTo>
                <a:cubicBezTo>
                  <a:pt x="1" y="15510"/>
                  <a:pt x="35" y="23548"/>
                  <a:pt x="3822" y="30063"/>
                </a:cubicBezTo>
                <a:lnTo>
                  <a:pt x="14954" y="10525"/>
                </a:lnTo>
                <a:lnTo>
                  <a:pt x="8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5024215" y="2598689"/>
            <a:ext cx="821160" cy="1114560"/>
          </a:xfrm>
          <a:custGeom>
            <a:avLst/>
            <a:gdLst/>
            <a:ahLst/>
            <a:cxnLst/>
            <a:rect l="l" t="t" r="r" b="b"/>
            <a:pathLst>
              <a:path w="13714" h="18614" extrusionOk="0">
                <a:moveTo>
                  <a:pt x="1" y="0"/>
                </a:moveTo>
                <a:lnTo>
                  <a:pt x="10818" y="18614"/>
                </a:lnTo>
                <a:cubicBezTo>
                  <a:pt x="12660" y="15392"/>
                  <a:pt x="13713" y="11659"/>
                  <a:pt x="13713" y="7682"/>
                </a:cubicBezTo>
                <a:cubicBezTo>
                  <a:pt x="13712" y="6742"/>
                  <a:pt x="13654" y="5815"/>
                  <a:pt x="13539" y="4904"/>
                </a:cubicBezTo>
                <a:cubicBezTo>
                  <a:pt x="9795" y="1785"/>
                  <a:pt x="5026" y="0"/>
                  <a:pt x="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3405056" y="3748240"/>
            <a:ext cx="1283295" cy="547520"/>
          </a:xfrm>
          <a:custGeom>
            <a:avLst/>
            <a:gdLst/>
            <a:ahLst/>
            <a:cxnLst/>
            <a:rect l="l" t="t" r="r" b="b"/>
            <a:pathLst>
              <a:path w="21432" h="9144" extrusionOk="0">
                <a:moveTo>
                  <a:pt x="21432" y="0"/>
                </a:moveTo>
                <a:lnTo>
                  <a:pt x="1" y="183"/>
                </a:lnTo>
                <a:cubicBezTo>
                  <a:pt x="2554" y="4256"/>
                  <a:pt x="6400" y="7434"/>
                  <a:pt x="10963" y="9143"/>
                </a:cubicBezTo>
                <a:cubicBezTo>
                  <a:pt x="15315" y="7389"/>
                  <a:pt x="19035" y="4208"/>
                  <a:pt x="21432"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3650436" y="1738113"/>
            <a:ext cx="873673" cy="1169946"/>
          </a:xfrm>
          <a:custGeom>
            <a:avLst/>
            <a:gdLst/>
            <a:ahLst/>
            <a:cxnLst/>
            <a:rect l="l" t="t" r="r" b="b"/>
            <a:pathLst>
              <a:path w="14591" h="19539" extrusionOk="0">
                <a:moveTo>
                  <a:pt x="14590" y="0"/>
                </a:moveTo>
                <a:cubicBezTo>
                  <a:pt x="9474" y="4"/>
                  <a:pt x="4766" y="1748"/>
                  <a:pt x="1024" y="4674"/>
                </a:cubicBezTo>
                <a:cubicBezTo>
                  <a:pt x="1" y="9687"/>
                  <a:pt x="812" y="14985"/>
                  <a:pt x="3458" y="19538"/>
                </a:cubicBezTo>
                <a:lnTo>
                  <a:pt x="14590"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3349070" y="1832123"/>
            <a:ext cx="2351270" cy="2351210"/>
          </a:xfrm>
          <a:custGeom>
            <a:avLst/>
            <a:gdLst/>
            <a:ahLst/>
            <a:cxnLst/>
            <a:rect l="l" t="t" r="r" b="b"/>
            <a:pathLst>
              <a:path w="39268" h="39267" extrusionOk="0">
                <a:moveTo>
                  <a:pt x="19634" y="0"/>
                </a:moveTo>
                <a:cubicBezTo>
                  <a:pt x="14427" y="0"/>
                  <a:pt x="9432" y="2068"/>
                  <a:pt x="5751" y="5750"/>
                </a:cubicBezTo>
                <a:cubicBezTo>
                  <a:pt x="2069" y="9433"/>
                  <a:pt x="1" y="14426"/>
                  <a:pt x="1" y="19633"/>
                </a:cubicBezTo>
                <a:cubicBezTo>
                  <a:pt x="1" y="24841"/>
                  <a:pt x="2069" y="29834"/>
                  <a:pt x="5751" y="33517"/>
                </a:cubicBezTo>
                <a:cubicBezTo>
                  <a:pt x="9432" y="37198"/>
                  <a:pt x="14427" y="39267"/>
                  <a:pt x="19634" y="39267"/>
                </a:cubicBezTo>
                <a:cubicBezTo>
                  <a:pt x="24841" y="39267"/>
                  <a:pt x="29835" y="37198"/>
                  <a:pt x="33517" y="33517"/>
                </a:cubicBezTo>
                <a:cubicBezTo>
                  <a:pt x="37199" y="29834"/>
                  <a:pt x="39268" y="24841"/>
                  <a:pt x="39268" y="19633"/>
                </a:cubicBezTo>
                <a:cubicBezTo>
                  <a:pt x="39268" y="14426"/>
                  <a:pt x="37199" y="9433"/>
                  <a:pt x="33517" y="5750"/>
                </a:cubicBezTo>
                <a:cubicBezTo>
                  <a:pt x="29835" y="2068"/>
                  <a:pt x="24841" y="0"/>
                  <a:pt x="196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3638340" y="1834937"/>
            <a:ext cx="2062001" cy="2348515"/>
          </a:xfrm>
          <a:custGeom>
            <a:avLst/>
            <a:gdLst/>
            <a:ahLst/>
            <a:cxnLst/>
            <a:rect l="l" t="t" r="r" b="b"/>
            <a:pathLst>
              <a:path w="34437" h="39222" extrusionOk="0">
                <a:moveTo>
                  <a:pt x="16153" y="0"/>
                </a:moveTo>
                <a:cubicBezTo>
                  <a:pt x="23596" y="2343"/>
                  <a:pt x="28992" y="9299"/>
                  <a:pt x="28992" y="17515"/>
                </a:cubicBezTo>
                <a:cubicBezTo>
                  <a:pt x="28992" y="27655"/>
                  <a:pt x="20772" y="35874"/>
                  <a:pt x="10632" y="35874"/>
                </a:cubicBezTo>
                <a:cubicBezTo>
                  <a:pt x="6669" y="35874"/>
                  <a:pt x="3000" y="34619"/>
                  <a:pt x="0" y="32485"/>
                </a:cubicBezTo>
                <a:lnTo>
                  <a:pt x="0" y="32485"/>
                </a:lnTo>
                <a:cubicBezTo>
                  <a:pt x="3599" y="36613"/>
                  <a:pt x="8895" y="39222"/>
                  <a:pt x="14802" y="39222"/>
                </a:cubicBezTo>
                <a:cubicBezTo>
                  <a:pt x="25644" y="39222"/>
                  <a:pt x="34436" y="30431"/>
                  <a:pt x="34436" y="19588"/>
                </a:cubicBezTo>
                <a:cubicBezTo>
                  <a:pt x="34437" y="9198"/>
                  <a:pt x="26368" y="695"/>
                  <a:pt x="16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4187421" y="3652674"/>
            <a:ext cx="294717" cy="173166"/>
          </a:xfrm>
          <a:custGeom>
            <a:avLst/>
            <a:gdLst/>
            <a:ahLst/>
            <a:cxnLst/>
            <a:rect l="l" t="t" r="r" b="b"/>
            <a:pathLst>
              <a:path w="4922" h="2892" extrusionOk="0">
                <a:moveTo>
                  <a:pt x="593" y="0"/>
                </a:moveTo>
                <a:cubicBezTo>
                  <a:pt x="274" y="0"/>
                  <a:pt x="225" y="346"/>
                  <a:pt x="1" y="469"/>
                </a:cubicBezTo>
                <a:cubicBezTo>
                  <a:pt x="113" y="593"/>
                  <a:pt x="216" y="706"/>
                  <a:pt x="325" y="824"/>
                </a:cubicBezTo>
                <a:cubicBezTo>
                  <a:pt x="753" y="1087"/>
                  <a:pt x="901" y="1321"/>
                  <a:pt x="911" y="1755"/>
                </a:cubicBezTo>
                <a:cubicBezTo>
                  <a:pt x="1560" y="2078"/>
                  <a:pt x="1560" y="2078"/>
                  <a:pt x="1843" y="2157"/>
                </a:cubicBezTo>
                <a:cubicBezTo>
                  <a:pt x="1865" y="2164"/>
                  <a:pt x="1894" y="2172"/>
                  <a:pt x="1917" y="2177"/>
                </a:cubicBezTo>
                <a:cubicBezTo>
                  <a:pt x="2015" y="2200"/>
                  <a:pt x="2103" y="2215"/>
                  <a:pt x="2185" y="2215"/>
                </a:cubicBezTo>
                <a:cubicBezTo>
                  <a:pt x="2302" y="2215"/>
                  <a:pt x="2408" y="2186"/>
                  <a:pt x="2515" y="2108"/>
                </a:cubicBezTo>
                <a:cubicBezTo>
                  <a:pt x="2578" y="2061"/>
                  <a:pt x="2680" y="1986"/>
                  <a:pt x="2812" y="1986"/>
                </a:cubicBezTo>
                <a:cubicBezTo>
                  <a:pt x="2831" y="1986"/>
                  <a:pt x="2852" y="1987"/>
                  <a:pt x="2873" y="1991"/>
                </a:cubicBezTo>
                <a:cubicBezTo>
                  <a:pt x="2967" y="2008"/>
                  <a:pt x="3074" y="2064"/>
                  <a:pt x="3216" y="2172"/>
                </a:cubicBezTo>
                <a:cubicBezTo>
                  <a:pt x="3732" y="2570"/>
                  <a:pt x="4150" y="2892"/>
                  <a:pt x="4752" y="2892"/>
                </a:cubicBezTo>
                <a:cubicBezTo>
                  <a:pt x="4807" y="2892"/>
                  <a:pt x="4863" y="2889"/>
                  <a:pt x="4921" y="2883"/>
                </a:cubicBezTo>
                <a:cubicBezTo>
                  <a:pt x="4920" y="2875"/>
                  <a:pt x="4920" y="2865"/>
                  <a:pt x="4920" y="2856"/>
                </a:cubicBezTo>
                <a:cubicBezTo>
                  <a:pt x="4919" y="2847"/>
                  <a:pt x="4919" y="2836"/>
                  <a:pt x="4919" y="2827"/>
                </a:cubicBezTo>
                <a:lnTo>
                  <a:pt x="4919" y="2799"/>
                </a:lnTo>
                <a:cubicBezTo>
                  <a:pt x="4917" y="2790"/>
                  <a:pt x="4917" y="2780"/>
                  <a:pt x="4917" y="2771"/>
                </a:cubicBezTo>
                <a:cubicBezTo>
                  <a:pt x="4916" y="2763"/>
                  <a:pt x="4916" y="2752"/>
                  <a:pt x="4916" y="2743"/>
                </a:cubicBezTo>
                <a:cubicBezTo>
                  <a:pt x="4915" y="2734"/>
                  <a:pt x="4915" y="2724"/>
                  <a:pt x="4915" y="2716"/>
                </a:cubicBezTo>
                <a:lnTo>
                  <a:pt x="4915" y="2687"/>
                </a:lnTo>
                <a:cubicBezTo>
                  <a:pt x="4915" y="2678"/>
                  <a:pt x="4915" y="2669"/>
                  <a:pt x="4917" y="2657"/>
                </a:cubicBezTo>
                <a:cubicBezTo>
                  <a:pt x="3688" y="1960"/>
                  <a:pt x="3687" y="1950"/>
                  <a:pt x="3678" y="1869"/>
                </a:cubicBezTo>
                <a:cubicBezTo>
                  <a:pt x="3658" y="1658"/>
                  <a:pt x="3487" y="1236"/>
                  <a:pt x="3115" y="1010"/>
                </a:cubicBezTo>
                <a:cubicBezTo>
                  <a:pt x="3100" y="1001"/>
                  <a:pt x="960" y="51"/>
                  <a:pt x="599" y="0"/>
                </a:cubicBezTo>
                <a:cubicBezTo>
                  <a:pt x="597" y="0"/>
                  <a:pt x="595" y="0"/>
                  <a:pt x="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3336076" y="1936012"/>
            <a:ext cx="1097016" cy="1368141"/>
          </a:xfrm>
          <a:custGeom>
            <a:avLst/>
            <a:gdLst/>
            <a:ahLst/>
            <a:cxnLst/>
            <a:rect l="l" t="t" r="r" b="b"/>
            <a:pathLst>
              <a:path w="18321" h="22849" extrusionOk="0">
                <a:moveTo>
                  <a:pt x="12128" y="0"/>
                </a:moveTo>
                <a:lnTo>
                  <a:pt x="12128" y="0"/>
                </a:lnTo>
                <a:cubicBezTo>
                  <a:pt x="11676" y="173"/>
                  <a:pt x="11299" y="525"/>
                  <a:pt x="10789" y="557"/>
                </a:cubicBezTo>
                <a:cubicBezTo>
                  <a:pt x="10794" y="554"/>
                  <a:pt x="11445" y="153"/>
                  <a:pt x="11696" y="27"/>
                </a:cubicBezTo>
                <a:lnTo>
                  <a:pt x="11696" y="27"/>
                </a:lnTo>
                <a:cubicBezTo>
                  <a:pt x="10620" y="536"/>
                  <a:pt x="10459" y="634"/>
                  <a:pt x="9211" y="1386"/>
                </a:cubicBezTo>
                <a:cubicBezTo>
                  <a:pt x="8037" y="2171"/>
                  <a:pt x="7869" y="2313"/>
                  <a:pt x="6571" y="3423"/>
                </a:cubicBezTo>
                <a:cubicBezTo>
                  <a:pt x="5659" y="4275"/>
                  <a:pt x="5562" y="4390"/>
                  <a:pt x="4370" y="5801"/>
                </a:cubicBezTo>
                <a:cubicBezTo>
                  <a:pt x="3649" y="6732"/>
                  <a:pt x="3611" y="6797"/>
                  <a:pt x="2605" y="8476"/>
                </a:cubicBezTo>
                <a:cubicBezTo>
                  <a:pt x="2056" y="9489"/>
                  <a:pt x="2027" y="9561"/>
                  <a:pt x="1298" y="11409"/>
                </a:cubicBezTo>
                <a:lnTo>
                  <a:pt x="902" y="12674"/>
                </a:lnTo>
                <a:cubicBezTo>
                  <a:pt x="899" y="12692"/>
                  <a:pt x="450" y="14479"/>
                  <a:pt x="544" y="14876"/>
                </a:cubicBezTo>
                <a:cubicBezTo>
                  <a:pt x="562" y="14838"/>
                  <a:pt x="585" y="14785"/>
                  <a:pt x="602" y="14748"/>
                </a:cubicBezTo>
                <a:lnTo>
                  <a:pt x="602" y="14748"/>
                </a:lnTo>
                <a:cubicBezTo>
                  <a:pt x="1" y="18281"/>
                  <a:pt x="593" y="20542"/>
                  <a:pt x="600" y="20555"/>
                </a:cubicBezTo>
                <a:cubicBezTo>
                  <a:pt x="848" y="19531"/>
                  <a:pt x="495" y="18462"/>
                  <a:pt x="829" y="17444"/>
                </a:cubicBezTo>
                <a:cubicBezTo>
                  <a:pt x="988" y="16958"/>
                  <a:pt x="1596" y="16166"/>
                  <a:pt x="1888" y="16166"/>
                </a:cubicBezTo>
                <a:cubicBezTo>
                  <a:pt x="1925" y="16166"/>
                  <a:pt x="1956" y="16178"/>
                  <a:pt x="1982" y="16206"/>
                </a:cubicBezTo>
                <a:cubicBezTo>
                  <a:pt x="2874" y="17170"/>
                  <a:pt x="2247" y="18493"/>
                  <a:pt x="2770" y="19546"/>
                </a:cubicBezTo>
                <a:cubicBezTo>
                  <a:pt x="2839" y="19521"/>
                  <a:pt x="2932" y="19487"/>
                  <a:pt x="3003" y="19461"/>
                </a:cubicBezTo>
                <a:cubicBezTo>
                  <a:pt x="3022" y="19482"/>
                  <a:pt x="3022" y="19482"/>
                  <a:pt x="3409" y="22503"/>
                </a:cubicBezTo>
                <a:cubicBezTo>
                  <a:pt x="3587" y="21954"/>
                  <a:pt x="3245" y="21318"/>
                  <a:pt x="3690" y="20815"/>
                </a:cubicBezTo>
                <a:cubicBezTo>
                  <a:pt x="4509" y="22836"/>
                  <a:pt x="4664" y="22841"/>
                  <a:pt x="4944" y="22848"/>
                </a:cubicBezTo>
                <a:cubicBezTo>
                  <a:pt x="4958" y="22848"/>
                  <a:pt x="6093" y="22322"/>
                  <a:pt x="5445" y="20864"/>
                </a:cubicBezTo>
                <a:cubicBezTo>
                  <a:pt x="4524" y="18789"/>
                  <a:pt x="4524" y="18789"/>
                  <a:pt x="4908" y="18232"/>
                </a:cubicBezTo>
                <a:cubicBezTo>
                  <a:pt x="4911" y="18228"/>
                  <a:pt x="5152" y="17923"/>
                  <a:pt x="5372" y="17923"/>
                </a:cubicBezTo>
                <a:cubicBezTo>
                  <a:pt x="5447" y="17923"/>
                  <a:pt x="5519" y="17958"/>
                  <a:pt x="5578" y="18050"/>
                </a:cubicBezTo>
                <a:cubicBezTo>
                  <a:pt x="5862" y="18490"/>
                  <a:pt x="5626" y="18969"/>
                  <a:pt x="5677" y="19426"/>
                </a:cubicBezTo>
                <a:cubicBezTo>
                  <a:pt x="6228" y="19209"/>
                  <a:pt x="6160" y="18541"/>
                  <a:pt x="6559" y="18212"/>
                </a:cubicBezTo>
                <a:cubicBezTo>
                  <a:pt x="6956" y="17886"/>
                  <a:pt x="7525" y="17931"/>
                  <a:pt x="7911" y="17583"/>
                </a:cubicBezTo>
                <a:cubicBezTo>
                  <a:pt x="8050" y="17456"/>
                  <a:pt x="8188" y="17239"/>
                  <a:pt x="8282" y="17075"/>
                </a:cubicBezTo>
                <a:cubicBezTo>
                  <a:pt x="8928" y="15947"/>
                  <a:pt x="8596" y="15042"/>
                  <a:pt x="8436" y="14607"/>
                </a:cubicBezTo>
                <a:cubicBezTo>
                  <a:pt x="8088" y="13665"/>
                  <a:pt x="8088" y="13665"/>
                  <a:pt x="8686" y="12571"/>
                </a:cubicBezTo>
                <a:cubicBezTo>
                  <a:pt x="8635" y="12560"/>
                  <a:pt x="8585" y="12548"/>
                  <a:pt x="8535" y="12535"/>
                </a:cubicBezTo>
                <a:cubicBezTo>
                  <a:pt x="8487" y="12524"/>
                  <a:pt x="8438" y="12512"/>
                  <a:pt x="8390" y="12500"/>
                </a:cubicBezTo>
                <a:cubicBezTo>
                  <a:pt x="8341" y="12488"/>
                  <a:pt x="8294" y="12476"/>
                  <a:pt x="8247" y="12464"/>
                </a:cubicBezTo>
                <a:cubicBezTo>
                  <a:pt x="8200" y="12453"/>
                  <a:pt x="8151" y="12441"/>
                  <a:pt x="8104" y="12428"/>
                </a:cubicBezTo>
                <a:cubicBezTo>
                  <a:pt x="8056" y="12416"/>
                  <a:pt x="8008" y="12404"/>
                  <a:pt x="7961" y="12391"/>
                </a:cubicBezTo>
                <a:cubicBezTo>
                  <a:pt x="7913" y="12379"/>
                  <a:pt x="7865" y="12366"/>
                  <a:pt x="7817" y="12353"/>
                </a:cubicBezTo>
                <a:cubicBezTo>
                  <a:pt x="7767" y="12339"/>
                  <a:pt x="7717" y="12326"/>
                  <a:pt x="7669" y="12312"/>
                </a:cubicBezTo>
                <a:cubicBezTo>
                  <a:pt x="7617" y="12298"/>
                  <a:pt x="7566" y="12283"/>
                  <a:pt x="7515" y="12268"/>
                </a:cubicBezTo>
                <a:cubicBezTo>
                  <a:pt x="8436" y="11356"/>
                  <a:pt x="8614" y="11179"/>
                  <a:pt x="8788" y="11179"/>
                </a:cubicBezTo>
                <a:cubicBezTo>
                  <a:pt x="8830" y="11179"/>
                  <a:pt x="8871" y="11190"/>
                  <a:pt x="8923" y="11202"/>
                </a:cubicBezTo>
                <a:cubicBezTo>
                  <a:pt x="8919" y="11803"/>
                  <a:pt x="8919" y="11803"/>
                  <a:pt x="8980" y="11881"/>
                </a:cubicBezTo>
                <a:cubicBezTo>
                  <a:pt x="9120" y="11865"/>
                  <a:pt x="9245" y="11802"/>
                  <a:pt x="9379" y="11768"/>
                </a:cubicBezTo>
                <a:cubicBezTo>
                  <a:pt x="9413" y="11790"/>
                  <a:pt x="9457" y="11819"/>
                  <a:pt x="9491" y="11841"/>
                </a:cubicBezTo>
                <a:lnTo>
                  <a:pt x="9894" y="13855"/>
                </a:lnTo>
                <a:cubicBezTo>
                  <a:pt x="9944" y="13917"/>
                  <a:pt x="10007" y="13942"/>
                  <a:pt x="10076" y="13942"/>
                </a:cubicBezTo>
                <a:cubicBezTo>
                  <a:pt x="10351" y="13942"/>
                  <a:pt x="10722" y="13532"/>
                  <a:pt x="10779" y="13405"/>
                </a:cubicBezTo>
                <a:cubicBezTo>
                  <a:pt x="11087" y="12718"/>
                  <a:pt x="9952" y="12608"/>
                  <a:pt x="10124" y="11947"/>
                </a:cubicBezTo>
                <a:cubicBezTo>
                  <a:pt x="10370" y="10999"/>
                  <a:pt x="10560" y="10945"/>
                  <a:pt x="11480" y="10697"/>
                </a:cubicBezTo>
                <a:cubicBezTo>
                  <a:pt x="11527" y="10682"/>
                  <a:pt x="14076" y="8357"/>
                  <a:pt x="11740" y="7255"/>
                </a:cubicBezTo>
                <a:cubicBezTo>
                  <a:pt x="10870" y="6844"/>
                  <a:pt x="12391" y="5720"/>
                  <a:pt x="12408" y="5710"/>
                </a:cubicBezTo>
                <a:cubicBezTo>
                  <a:pt x="12627" y="5587"/>
                  <a:pt x="12750" y="5519"/>
                  <a:pt x="12894" y="5519"/>
                </a:cubicBezTo>
                <a:cubicBezTo>
                  <a:pt x="13075" y="5519"/>
                  <a:pt x="13292" y="5628"/>
                  <a:pt x="13781" y="5874"/>
                </a:cubicBezTo>
                <a:cubicBezTo>
                  <a:pt x="13889" y="5929"/>
                  <a:pt x="13956" y="5951"/>
                  <a:pt x="14004" y="5951"/>
                </a:cubicBezTo>
                <a:cubicBezTo>
                  <a:pt x="14063" y="5951"/>
                  <a:pt x="14094" y="5917"/>
                  <a:pt x="14137" y="5868"/>
                </a:cubicBezTo>
                <a:cubicBezTo>
                  <a:pt x="14308" y="5679"/>
                  <a:pt x="14354" y="5398"/>
                  <a:pt x="14596" y="5264"/>
                </a:cubicBezTo>
                <a:cubicBezTo>
                  <a:pt x="14639" y="5239"/>
                  <a:pt x="14682" y="5230"/>
                  <a:pt x="14725" y="5230"/>
                </a:cubicBezTo>
                <a:cubicBezTo>
                  <a:pt x="14847" y="5230"/>
                  <a:pt x="14967" y="5301"/>
                  <a:pt x="15088" y="5301"/>
                </a:cubicBezTo>
                <a:cubicBezTo>
                  <a:pt x="15131" y="5301"/>
                  <a:pt x="15174" y="5293"/>
                  <a:pt x="15217" y="5269"/>
                </a:cubicBezTo>
                <a:cubicBezTo>
                  <a:pt x="15252" y="5249"/>
                  <a:pt x="15300" y="5219"/>
                  <a:pt x="15336" y="5199"/>
                </a:cubicBezTo>
                <a:cubicBezTo>
                  <a:pt x="15377" y="5178"/>
                  <a:pt x="15439" y="5167"/>
                  <a:pt x="15482" y="5154"/>
                </a:cubicBezTo>
                <a:lnTo>
                  <a:pt x="15482" y="5154"/>
                </a:lnTo>
                <a:cubicBezTo>
                  <a:pt x="15594" y="5473"/>
                  <a:pt x="15287" y="5947"/>
                  <a:pt x="15283" y="5951"/>
                </a:cubicBezTo>
                <a:cubicBezTo>
                  <a:pt x="14857" y="6518"/>
                  <a:pt x="14575" y="6892"/>
                  <a:pt x="15587" y="8686"/>
                </a:cubicBezTo>
                <a:cubicBezTo>
                  <a:pt x="15837" y="8539"/>
                  <a:pt x="16091" y="7076"/>
                  <a:pt x="16081" y="6998"/>
                </a:cubicBezTo>
                <a:cubicBezTo>
                  <a:pt x="16043" y="6697"/>
                  <a:pt x="15568" y="6595"/>
                  <a:pt x="15715" y="6216"/>
                </a:cubicBezTo>
                <a:cubicBezTo>
                  <a:pt x="15813" y="5963"/>
                  <a:pt x="15828" y="5955"/>
                  <a:pt x="16638" y="5568"/>
                </a:cubicBezTo>
                <a:lnTo>
                  <a:pt x="16638" y="5568"/>
                </a:lnTo>
                <a:cubicBezTo>
                  <a:pt x="16580" y="5714"/>
                  <a:pt x="16524" y="5859"/>
                  <a:pt x="16468" y="6006"/>
                </a:cubicBezTo>
                <a:cubicBezTo>
                  <a:pt x="17374" y="5375"/>
                  <a:pt x="17374" y="5375"/>
                  <a:pt x="17456" y="5179"/>
                </a:cubicBezTo>
                <a:cubicBezTo>
                  <a:pt x="17170" y="4839"/>
                  <a:pt x="17090" y="4727"/>
                  <a:pt x="17090" y="4727"/>
                </a:cubicBezTo>
                <a:cubicBezTo>
                  <a:pt x="17017" y="4467"/>
                  <a:pt x="17089" y="4369"/>
                  <a:pt x="17267" y="4369"/>
                </a:cubicBezTo>
                <a:cubicBezTo>
                  <a:pt x="17477" y="4369"/>
                  <a:pt x="17833" y="4505"/>
                  <a:pt x="18269" y="4671"/>
                </a:cubicBezTo>
                <a:cubicBezTo>
                  <a:pt x="18284" y="4677"/>
                  <a:pt x="18305" y="4686"/>
                  <a:pt x="18321" y="4690"/>
                </a:cubicBezTo>
                <a:cubicBezTo>
                  <a:pt x="18212" y="4408"/>
                  <a:pt x="18065" y="4035"/>
                  <a:pt x="17605" y="4035"/>
                </a:cubicBezTo>
                <a:cubicBezTo>
                  <a:pt x="17560" y="4035"/>
                  <a:pt x="17511" y="4038"/>
                  <a:pt x="17459" y="4046"/>
                </a:cubicBezTo>
                <a:cubicBezTo>
                  <a:pt x="17431" y="4051"/>
                  <a:pt x="17394" y="4066"/>
                  <a:pt x="17363" y="4066"/>
                </a:cubicBezTo>
                <a:cubicBezTo>
                  <a:pt x="17356" y="4066"/>
                  <a:pt x="17349" y="4065"/>
                  <a:pt x="17343" y="4063"/>
                </a:cubicBezTo>
                <a:cubicBezTo>
                  <a:pt x="16842" y="3918"/>
                  <a:pt x="16432" y="3596"/>
                  <a:pt x="15974" y="3367"/>
                </a:cubicBezTo>
                <a:cubicBezTo>
                  <a:pt x="15887" y="3323"/>
                  <a:pt x="15798" y="3309"/>
                  <a:pt x="15708" y="3309"/>
                </a:cubicBezTo>
                <a:cubicBezTo>
                  <a:pt x="15537" y="3309"/>
                  <a:pt x="15363" y="3361"/>
                  <a:pt x="15192" y="3361"/>
                </a:cubicBezTo>
                <a:cubicBezTo>
                  <a:pt x="15105" y="3361"/>
                  <a:pt x="15018" y="3347"/>
                  <a:pt x="14933" y="3306"/>
                </a:cubicBezTo>
                <a:cubicBezTo>
                  <a:pt x="13354" y="2541"/>
                  <a:pt x="13354" y="2541"/>
                  <a:pt x="13394" y="2073"/>
                </a:cubicBezTo>
                <a:lnTo>
                  <a:pt x="13394" y="2073"/>
                </a:lnTo>
                <a:cubicBezTo>
                  <a:pt x="12892" y="2338"/>
                  <a:pt x="12729" y="2383"/>
                  <a:pt x="12676" y="2383"/>
                </a:cubicBezTo>
                <a:cubicBezTo>
                  <a:pt x="12667" y="2383"/>
                  <a:pt x="12661" y="2382"/>
                  <a:pt x="12658" y="2380"/>
                </a:cubicBezTo>
                <a:cubicBezTo>
                  <a:pt x="12234" y="2198"/>
                  <a:pt x="12286" y="1636"/>
                  <a:pt x="11895" y="1428"/>
                </a:cubicBezTo>
                <a:cubicBezTo>
                  <a:pt x="11875" y="1318"/>
                  <a:pt x="11875" y="1318"/>
                  <a:pt x="11905" y="1039"/>
                </a:cubicBezTo>
                <a:cubicBezTo>
                  <a:pt x="12715" y="742"/>
                  <a:pt x="12715" y="742"/>
                  <a:pt x="12844" y="336"/>
                </a:cubicBezTo>
                <a:cubicBezTo>
                  <a:pt x="12837" y="327"/>
                  <a:pt x="12827" y="313"/>
                  <a:pt x="12820" y="305"/>
                </a:cubicBezTo>
                <a:cubicBezTo>
                  <a:pt x="12004" y="265"/>
                  <a:pt x="12004" y="265"/>
                  <a:pt x="11983" y="250"/>
                </a:cubicBezTo>
                <a:cubicBezTo>
                  <a:pt x="10642" y="799"/>
                  <a:pt x="10642" y="799"/>
                  <a:pt x="10431" y="840"/>
                </a:cubicBezTo>
                <a:cubicBezTo>
                  <a:pt x="10984" y="532"/>
                  <a:pt x="11619" y="395"/>
                  <a:pt x="12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3919886" y="3827100"/>
            <a:ext cx="540754" cy="311962"/>
          </a:xfrm>
          <a:custGeom>
            <a:avLst/>
            <a:gdLst/>
            <a:ahLst/>
            <a:cxnLst/>
            <a:rect l="l" t="t" r="r" b="b"/>
            <a:pathLst>
              <a:path w="9031" h="5210" extrusionOk="0">
                <a:moveTo>
                  <a:pt x="5657" y="4404"/>
                </a:moveTo>
                <a:cubicBezTo>
                  <a:pt x="5659" y="4404"/>
                  <a:pt x="5661" y="4405"/>
                  <a:pt x="5663" y="4405"/>
                </a:cubicBezTo>
                <a:cubicBezTo>
                  <a:pt x="5664" y="4405"/>
                  <a:pt x="5665" y="4404"/>
                  <a:pt x="5665" y="4404"/>
                </a:cubicBezTo>
                <a:cubicBezTo>
                  <a:pt x="5667" y="4404"/>
                  <a:pt x="5668" y="4405"/>
                  <a:pt x="5669" y="4405"/>
                </a:cubicBezTo>
                <a:cubicBezTo>
                  <a:pt x="5665" y="4409"/>
                  <a:pt x="5660" y="4413"/>
                  <a:pt x="5656" y="4416"/>
                </a:cubicBezTo>
                <a:lnTo>
                  <a:pt x="5655" y="4405"/>
                </a:lnTo>
                <a:cubicBezTo>
                  <a:pt x="5656" y="4404"/>
                  <a:pt x="5656" y="4404"/>
                  <a:pt x="5657" y="4404"/>
                </a:cubicBezTo>
                <a:close/>
                <a:moveTo>
                  <a:pt x="3907" y="0"/>
                </a:moveTo>
                <a:cubicBezTo>
                  <a:pt x="3232" y="0"/>
                  <a:pt x="3009" y="435"/>
                  <a:pt x="2953" y="581"/>
                </a:cubicBezTo>
                <a:cubicBezTo>
                  <a:pt x="2931" y="636"/>
                  <a:pt x="2917" y="715"/>
                  <a:pt x="2901" y="772"/>
                </a:cubicBezTo>
                <a:cubicBezTo>
                  <a:pt x="2151" y="311"/>
                  <a:pt x="2072" y="263"/>
                  <a:pt x="2030" y="263"/>
                </a:cubicBezTo>
                <a:cubicBezTo>
                  <a:pt x="2025" y="263"/>
                  <a:pt x="2020" y="263"/>
                  <a:pt x="2015" y="264"/>
                </a:cubicBezTo>
                <a:cubicBezTo>
                  <a:pt x="1887" y="279"/>
                  <a:pt x="1736" y="597"/>
                  <a:pt x="1576" y="931"/>
                </a:cubicBezTo>
                <a:lnTo>
                  <a:pt x="1445" y="874"/>
                </a:lnTo>
                <a:cubicBezTo>
                  <a:pt x="1266" y="1057"/>
                  <a:pt x="1229" y="1369"/>
                  <a:pt x="923" y="1434"/>
                </a:cubicBezTo>
                <a:cubicBezTo>
                  <a:pt x="1" y="1630"/>
                  <a:pt x="1" y="1630"/>
                  <a:pt x="93" y="1850"/>
                </a:cubicBezTo>
                <a:cubicBezTo>
                  <a:pt x="102" y="1871"/>
                  <a:pt x="1444" y="4030"/>
                  <a:pt x="2764" y="4030"/>
                </a:cubicBezTo>
                <a:cubicBezTo>
                  <a:pt x="2767" y="4030"/>
                  <a:pt x="2770" y="4030"/>
                  <a:pt x="2773" y="4030"/>
                </a:cubicBezTo>
                <a:cubicBezTo>
                  <a:pt x="3012" y="4029"/>
                  <a:pt x="3219" y="4028"/>
                  <a:pt x="3401" y="4028"/>
                </a:cubicBezTo>
                <a:cubicBezTo>
                  <a:pt x="4602" y="4028"/>
                  <a:pt x="4673" y="4084"/>
                  <a:pt x="5220" y="4510"/>
                </a:cubicBezTo>
                <a:cubicBezTo>
                  <a:pt x="5369" y="4480"/>
                  <a:pt x="5451" y="4462"/>
                  <a:pt x="5656" y="4419"/>
                </a:cubicBezTo>
                <a:cubicBezTo>
                  <a:pt x="6164" y="4997"/>
                  <a:pt x="6674" y="5209"/>
                  <a:pt x="7139" y="5209"/>
                </a:cubicBezTo>
                <a:cubicBezTo>
                  <a:pt x="8184" y="5209"/>
                  <a:pt x="8995" y="4133"/>
                  <a:pt x="9015" y="3711"/>
                </a:cubicBezTo>
                <a:cubicBezTo>
                  <a:pt x="9030" y="3366"/>
                  <a:pt x="8856" y="3059"/>
                  <a:pt x="8855" y="3057"/>
                </a:cubicBezTo>
                <a:cubicBezTo>
                  <a:pt x="8838" y="3032"/>
                  <a:pt x="8781" y="2978"/>
                  <a:pt x="8480" y="2757"/>
                </a:cubicBezTo>
                <a:cubicBezTo>
                  <a:pt x="8139" y="2505"/>
                  <a:pt x="8064" y="2435"/>
                  <a:pt x="7694" y="2011"/>
                </a:cubicBezTo>
                <a:cubicBezTo>
                  <a:pt x="7641" y="1951"/>
                  <a:pt x="7556" y="1882"/>
                  <a:pt x="7517" y="1811"/>
                </a:cubicBezTo>
                <a:cubicBezTo>
                  <a:pt x="7490" y="1760"/>
                  <a:pt x="7518" y="1676"/>
                  <a:pt x="7518" y="1618"/>
                </a:cubicBezTo>
                <a:cubicBezTo>
                  <a:pt x="7520" y="1339"/>
                  <a:pt x="7142" y="858"/>
                  <a:pt x="6938" y="598"/>
                </a:cubicBezTo>
                <a:cubicBezTo>
                  <a:pt x="6836" y="466"/>
                  <a:pt x="6700" y="290"/>
                  <a:pt x="6600" y="157"/>
                </a:cubicBezTo>
                <a:cubicBezTo>
                  <a:pt x="6585" y="201"/>
                  <a:pt x="6564" y="262"/>
                  <a:pt x="6549" y="307"/>
                </a:cubicBezTo>
                <a:cubicBezTo>
                  <a:pt x="6177" y="1447"/>
                  <a:pt x="6177" y="1447"/>
                  <a:pt x="6021" y="1490"/>
                </a:cubicBezTo>
                <a:cubicBezTo>
                  <a:pt x="5987" y="1499"/>
                  <a:pt x="5948" y="1504"/>
                  <a:pt x="5905" y="1504"/>
                </a:cubicBezTo>
                <a:cubicBezTo>
                  <a:pt x="5531" y="1504"/>
                  <a:pt x="4863" y="1162"/>
                  <a:pt x="4732" y="817"/>
                </a:cubicBezTo>
                <a:cubicBezTo>
                  <a:pt x="4656" y="617"/>
                  <a:pt x="4853" y="407"/>
                  <a:pt x="4707" y="210"/>
                </a:cubicBezTo>
                <a:cubicBezTo>
                  <a:pt x="4671" y="161"/>
                  <a:pt x="4349" y="45"/>
                  <a:pt x="4142" y="16"/>
                </a:cubicBezTo>
                <a:cubicBezTo>
                  <a:pt x="4058" y="5"/>
                  <a:pt x="3980" y="0"/>
                  <a:pt x="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3713247" y="3422261"/>
            <a:ext cx="135982" cy="194602"/>
          </a:xfrm>
          <a:custGeom>
            <a:avLst/>
            <a:gdLst/>
            <a:ahLst/>
            <a:cxnLst/>
            <a:rect l="l" t="t" r="r" b="b"/>
            <a:pathLst>
              <a:path w="2271" h="3250" extrusionOk="0">
                <a:moveTo>
                  <a:pt x="1705" y="1"/>
                </a:moveTo>
                <a:cubicBezTo>
                  <a:pt x="1596" y="1"/>
                  <a:pt x="1418" y="156"/>
                  <a:pt x="1384" y="189"/>
                </a:cubicBezTo>
                <a:cubicBezTo>
                  <a:pt x="1288" y="277"/>
                  <a:pt x="1215" y="390"/>
                  <a:pt x="1100" y="458"/>
                </a:cubicBezTo>
                <a:cubicBezTo>
                  <a:pt x="1007" y="515"/>
                  <a:pt x="891" y="484"/>
                  <a:pt x="798" y="540"/>
                </a:cubicBezTo>
                <a:cubicBezTo>
                  <a:pt x="778" y="551"/>
                  <a:pt x="749" y="565"/>
                  <a:pt x="734" y="581"/>
                </a:cubicBezTo>
                <a:cubicBezTo>
                  <a:pt x="638" y="681"/>
                  <a:pt x="606" y="742"/>
                  <a:pt x="541" y="1061"/>
                </a:cubicBezTo>
                <a:cubicBezTo>
                  <a:pt x="495" y="1285"/>
                  <a:pt x="440" y="1463"/>
                  <a:pt x="261" y="1463"/>
                </a:cubicBezTo>
                <a:cubicBezTo>
                  <a:pt x="193" y="1463"/>
                  <a:pt x="109" y="1438"/>
                  <a:pt x="1" y="1381"/>
                </a:cubicBezTo>
                <a:lnTo>
                  <a:pt x="1" y="1381"/>
                </a:lnTo>
                <a:cubicBezTo>
                  <a:pt x="66" y="1670"/>
                  <a:pt x="239" y="2437"/>
                  <a:pt x="611" y="2812"/>
                </a:cubicBezTo>
                <a:cubicBezTo>
                  <a:pt x="803" y="3005"/>
                  <a:pt x="1470" y="3249"/>
                  <a:pt x="1784" y="3249"/>
                </a:cubicBezTo>
                <a:cubicBezTo>
                  <a:pt x="1859" y="3249"/>
                  <a:pt x="1914" y="3235"/>
                  <a:pt x="1937" y="3203"/>
                </a:cubicBezTo>
                <a:cubicBezTo>
                  <a:pt x="1989" y="3134"/>
                  <a:pt x="2215" y="2351"/>
                  <a:pt x="2230" y="2159"/>
                </a:cubicBezTo>
                <a:cubicBezTo>
                  <a:pt x="2271" y="1666"/>
                  <a:pt x="2132" y="1187"/>
                  <a:pt x="2143" y="697"/>
                </a:cubicBezTo>
                <a:cubicBezTo>
                  <a:pt x="2151" y="343"/>
                  <a:pt x="1710" y="2"/>
                  <a:pt x="1706" y="1"/>
                </a:cubicBezTo>
                <a:cubicBezTo>
                  <a:pt x="1706" y="1"/>
                  <a:pt x="1705" y="1"/>
                  <a:pt x="1705"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3523913" y="3353580"/>
            <a:ext cx="172806" cy="273700"/>
          </a:xfrm>
          <a:custGeom>
            <a:avLst/>
            <a:gdLst/>
            <a:ahLst/>
            <a:cxnLst/>
            <a:rect l="l" t="t" r="r" b="b"/>
            <a:pathLst>
              <a:path w="2886" h="4571" extrusionOk="0">
                <a:moveTo>
                  <a:pt x="47" y="1"/>
                </a:moveTo>
                <a:cubicBezTo>
                  <a:pt x="32" y="35"/>
                  <a:pt x="16" y="69"/>
                  <a:pt x="1" y="105"/>
                </a:cubicBezTo>
                <a:cubicBezTo>
                  <a:pt x="919" y="2226"/>
                  <a:pt x="2167" y="4216"/>
                  <a:pt x="2629" y="4513"/>
                </a:cubicBezTo>
                <a:cubicBezTo>
                  <a:pt x="2693" y="4554"/>
                  <a:pt x="2741" y="4570"/>
                  <a:pt x="2776" y="4570"/>
                </a:cubicBezTo>
                <a:cubicBezTo>
                  <a:pt x="2886" y="4570"/>
                  <a:pt x="2879" y="4416"/>
                  <a:pt x="2868" y="4360"/>
                </a:cubicBezTo>
                <a:cubicBezTo>
                  <a:pt x="2804" y="4065"/>
                  <a:pt x="1380" y="1850"/>
                  <a:pt x="1366" y="1828"/>
                </a:cubicBezTo>
                <a:cubicBezTo>
                  <a:pt x="957" y="1196"/>
                  <a:pt x="459" y="630"/>
                  <a:pt x="47"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4095089" y="3614172"/>
            <a:ext cx="111731" cy="87960"/>
          </a:xfrm>
          <a:custGeom>
            <a:avLst/>
            <a:gdLst/>
            <a:ahLst/>
            <a:cxnLst/>
            <a:rect l="l" t="t" r="r" b="b"/>
            <a:pathLst>
              <a:path w="1866" h="1469" extrusionOk="0">
                <a:moveTo>
                  <a:pt x="441" y="0"/>
                </a:moveTo>
                <a:cubicBezTo>
                  <a:pt x="336" y="0"/>
                  <a:pt x="250" y="24"/>
                  <a:pt x="0" y="121"/>
                </a:cubicBezTo>
                <a:cubicBezTo>
                  <a:pt x="128" y="276"/>
                  <a:pt x="324" y="351"/>
                  <a:pt x="445" y="514"/>
                </a:cubicBezTo>
                <a:cubicBezTo>
                  <a:pt x="541" y="645"/>
                  <a:pt x="497" y="770"/>
                  <a:pt x="492" y="783"/>
                </a:cubicBezTo>
                <a:cubicBezTo>
                  <a:pt x="456" y="874"/>
                  <a:pt x="451" y="886"/>
                  <a:pt x="624" y="1012"/>
                </a:cubicBezTo>
                <a:cubicBezTo>
                  <a:pt x="748" y="1105"/>
                  <a:pt x="786" y="1133"/>
                  <a:pt x="1797" y="1447"/>
                </a:cubicBezTo>
                <a:cubicBezTo>
                  <a:pt x="1817" y="1452"/>
                  <a:pt x="1844" y="1462"/>
                  <a:pt x="1865" y="1469"/>
                </a:cubicBezTo>
                <a:cubicBezTo>
                  <a:pt x="1780" y="1376"/>
                  <a:pt x="1632" y="1213"/>
                  <a:pt x="1542" y="1115"/>
                </a:cubicBezTo>
                <a:cubicBezTo>
                  <a:pt x="1527" y="1115"/>
                  <a:pt x="1513" y="1116"/>
                  <a:pt x="1498" y="1116"/>
                </a:cubicBezTo>
                <a:cubicBezTo>
                  <a:pt x="1096" y="1116"/>
                  <a:pt x="946" y="827"/>
                  <a:pt x="831" y="527"/>
                </a:cubicBezTo>
                <a:cubicBezTo>
                  <a:pt x="667" y="106"/>
                  <a:pt x="619" y="36"/>
                  <a:pt x="461" y="0"/>
                </a:cubicBezTo>
                <a:cubicBezTo>
                  <a:pt x="455" y="0"/>
                  <a:pt x="448"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5069483" y="3204901"/>
            <a:ext cx="592548" cy="844273"/>
          </a:xfrm>
          <a:custGeom>
            <a:avLst/>
            <a:gdLst/>
            <a:ahLst/>
            <a:cxnLst/>
            <a:rect l="l" t="t" r="r" b="b"/>
            <a:pathLst>
              <a:path w="9896" h="14100" extrusionOk="0">
                <a:moveTo>
                  <a:pt x="7230" y="1"/>
                </a:moveTo>
                <a:cubicBezTo>
                  <a:pt x="6903" y="674"/>
                  <a:pt x="6445" y="1273"/>
                  <a:pt x="6161" y="1969"/>
                </a:cubicBezTo>
                <a:cubicBezTo>
                  <a:pt x="6054" y="2230"/>
                  <a:pt x="6059" y="2540"/>
                  <a:pt x="6176" y="2888"/>
                </a:cubicBezTo>
                <a:cubicBezTo>
                  <a:pt x="6214" y="3002"/>
                  <a:pt x="6214" y="3002"/>
                  <a:pt x="5879" y="3661"/>
                </a:cubicBezTo>
                <a:cubicBezTo>
                  <a:pt x="4734" y="5910"/>
                  <a:pt x="4734" y="5910"/>
                  <a:pt x="4654" y="6317"/>
                </a:cubicBezTo>
                <a:cubicBezTo>
                  <a:pt x="4603" y="6575"/>
                  <a:pt x="4330" y="6712"/>
                  <a:pt x="4295" y="6979"/>
                </a:cubicBezTo>
                <a:cubicBezTo>
                  <a:pt x="4230" y="7477"/>
                  <a:pt x="4383" y="7963"/>
                  <a:pt x="4375" y="8457"/>
                </a:cubicBezTo>
                <a:cubicBezTo>
                  <a:pt x="4370" y="8756"/>
                  <a:pt x="4319" y="9051"/>
                  <a:pt x="4341" y="9350"/>
                </a:cubicBezTo>
                <a:cubicBezTo>
                  <a:pt x="4363" y="9637"/>
                  <a:pt x="4716" y="9840"/>
                  <a:pt x="4545" y="10174"/>
                </a:cubicBezTo>
                <a:cubicBezTo>
                  <a:pt x="4535" y="10194"/>
                  <a:pt x="3104" y="12347"/>
                  <a:pt x="268" y="13952"/>
                </a:cubicBezTo>
                <a:lnTo>
                  <a:pt x="268" y="13952"/>
                </a:lnTo>
                <a:cubicBezTo>
                  <a:pt x="620" y="13754"/>
                  <a:pt x="1016" y="13519"/>
                  <a:pt x="1329" y="13334"/>
                </a:cubicBezTo>
                <a:cubicBezTo>
                  <a:pt x="2526" y="12553"/>
                  <a:pt x="2724" y="12387"/>
                  <a:pt x="3999" y="11318"/>
                </a:cubicBezTo>
                <a:cubicBezTo>
                  <a:pt x="4925" y="10471"/>
                  <a:pt x="5025" y="10356"/>
                  <a:pt x="6228" y="8960"/>
                </a:cubicBezTo>
                <a:cubicBezTo>
                  <a:pt x="6961" y="8033"/>
                  <a:pt x="7000" y="7968"/>
                  <a:pt x="8021" y="6301"/>
                </a:cubicBezTo>
                <a:cubicBezTo>
                  <a:pt x="8581" y="5295"/>
                  <a:pt x="8611" y="5222"/>
                  <a:pt x="9358" y="3384"/>
                </a:cubicBezTo>
                <a:lnTo>
                  <a:pt x="9479" y="3043"/>
                </a:lnTo>
                <a:cubicBezTo>
                  <a:pt x="9538" y="2866"/>
                  <a:pt x="9538" y="2866"/>
                  <a:pt x="9534" y="2768"/>
                </a:cubicBezTo>
                <a:lnTo>
                  <a:pt x="9534" y="2768"/>
                </a:lnTo>
                <a:cubicBezTo>
                  <a:pt x="9404" y="2913"/>
                  <a:pt x="9315" y="3101"/>
                  <a:pt x="9307" y="3121"/>
                </a:cubicBezTo>
                <a:lnTo>
                  <a:pt x="9307" y="3121"/>
                </a:lnTo>
                <a:lnTo>
                  <a:pt x="9309" y="3099"/>
                </a:lnTo>
                <a:cubicBezTo>
                  <a:pt x="9320" y="3074"/>
                  <a:pt x="9337" y="3040"/>
                  <a:pt x="9349" y="3017"/>
                </a:cubicBezTo>
                <a:cubicBezTo>
                  <a:pt x="9498" y="2568"/>
                  <a:pt x="9895" y="1375"/>
                  <a:pt x="9655" y="1173"/>
                </a:cubicBezTo>
                <a:lnTo>
                  <a:pt x="9655" y="1173"/>
                </a:lnTo>
                <a:cubicBezTo>
                  <a:pt x="9631" y="1193"/>
                  <a:pt x="9599" y="1217"/>
                  <a:pt x="9575" y="1237"/>
                </a:cubicBezTo>
                <a:cubicBezTo>
                  <a:pt x="9226" y="914"/>
                  <a:pt x="9200" y="365"/>
                  <a:pt x="8775" y="98"/>
                </a:cubicBezTo>
                <a:cubicBezTo>
                  <a:pt x="8666" y="30"/>
                  <a:pt x="8557" y="7"/>
                  <a:pt x="8447" y="7"/>
                </a:cubicBezTo>
                <a:cubicBezTo>
                  <a:pt x="8238" y="7"/>
                  <a:pt x="8028" y="88"/>
                  <a:pt x="7820" y="88"/>
                </a:cubicBezTo>
                <a:cubicBezTo>
                  <a:pt x="7792" y="88"/>
                  <a:pt x="7764" y="87"/>
                  <a:pt x="7736" y="83"/>
                </a:cubicBezTo>
                <a:cubicBezTo>
                  <a:pt x="7632" y="495"/>
                  <a:pt x="7560" y="759"/>
                  <a:pt x="7436" y="1173"/>
                </a:cubicBezTo>
                <a:cubicBezTo>
                  <a:pt x="7371" y="726"/>
                  <a:pt x="7323" y="451"/>
                  <a:pt x="7230" y="1"/>
                </a:cubicBezTo>
                <a:close/>
                <a:moveTo>
                  <a:pt x="268" y="13952"/>
                </a:moveTo>
                <a:cubicBezTo>
                  <a:pt x="175" y="14004"/>
                  <a:pt x="85" y="14054"/>
                  <a:pt x="1" y="14099"/>
                </a:cubicBezTo>
                <a:cubicBezTo>
                  <a:pt x="91" y="14051"/>
                  <a:pt x="180" y="14002"/>
                  <a:pt x="268" y="13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4480164" y="2047506"/>
            <a:ext cx="950974" cy="1286169"/>
          </a:xfrm>
          <a:custGeom>
            <a:avLst/>
            <a:gdLst/>
            <a:ahLst/>
            <a:cxnLst/>
            <a:rect l="l" t="t" r="r" b="b"/>
            <a:pathLst>
              <a:path w="15882" h="21480" extrusionOk="0">
                <a:moveTo>
                  <a:pt x="488" y="4784"/>
                </a:moveTo>
                <a:lnTo>
                  <a:pt x="489" y="4785"/>
                </a:lnTo>
                <a:lnTo>
                  <a:pt x="489" y="4785"/>
                </a:lnTo>
                <a:cubicBezTo>
                  <a:pt x="488" y="4785"/>
                  <a:pt x="488" y="4784"/>
                  <a:pt x="488" y="4784"/>
                </a:cubicBezTo>
                <a:close/>
                <a:moveTo>
                  <a:pt x="489" y="4785"/>
                </a:moveTo>
                <a:cubicBezTo>
                  <a:pt x="490" y="4786"/>
                  <a:pt x="491" y="4788"/>
                  <a:pt x="492" y="4789"/>
                </a:cubicBezTo>
                <a:lnTo>
                  <a:pt x="489" y="4785"/>
                </a:lnTo>
                <a:close/>
                <a:moveTo>
                  <a:pt x="15485" y="5879"/>
                </a:moveTo>
                <a:lnTo>
                  <a:pt x="15503" y="5897"/>
                </a:lnTo>
                <a:lnTo>
                  <a:pt x="15493" y="5900"/>
                </a:lnTo>
                <a:lnTo>
                  <a:pt x="15485" y="5879"/>
                </a:lnTo>
                <a:close/>
                <a:moveTo>
                  <a:pt x="4380" y="12249"/>
                </a:moveTo>
                <a:lnTo>
                  <a:pt x="4380" y="12249"/>
                </a:lnTo>
                <a:cubicBezTo>
                  <a:pt x="4385" y="12257"/>
                  <a:pt x="4391" y="12267"/>
                  <a:pt x="4396" y="12274"/>
                </a:cubicBezTo>
                <a:cubicBezTo>
                  <a:pt x="4391" y="12267"/>
                  <a:pt x="4385" y="12256"/>
                  <a:pt x="4380" y="12249"/>
                </a:cubicBezTo>
                <a:close/>
                <a:moveTo>
                  <a:pt x="4447" y="12346"/>
                </a:moveTo>
                <a:lnTo>
                  <a:pt x="4447" y="12346"/>
                </a:lnTo>
                <a:cubicBezTo>
                  <a:pt x="4452" y="12355"/>
                  <a:pt x="4459" y="12365"/>
                  <a:pt x="4463" y="12371"/>
                </a:cubicBezTo>
                <a:cubicBezTo>
                  <a:pt x="4458" y="12364"/>
                  <a:pt x="4452" y="12355"/>
                  <a:pt x="4447" y="12346"/>
                </a:cubicBezTo>
                <a:close/>
                <a:moveTo>
                  <a:pt x="4464" y="12372"/>
                </a:moveTo>
                <a:cubicBezTo>
                  <a:pt x="4469" y="12379"/>
                  <a:pt x="4476" y="12389"/>
                  <a:pt x="4481" y="12396"/>
                </a:cubicBezTo>
                <a:cubicBezTo>
                  <a:pt x="4476" y="12389"/>
                  <a:pt x="4469" y="12380"/>
                  <a:pt x="4464" y="12372"/>
                </a:cubicBezTo>
                <a:close/>
                <a:moveTo>
                  <a:pt x="4498" y="12421"/>
                </a:moveTo>
                <a:lnTo>
                  <a:pt x="4498" y="12421"/>
                </a:lnTo>
                <a:cubicBezTo>
                  <a:pt x="4503" y="12427"/>
                  <a:pt x="4509" y="12437"/>
                  <a:pt x="4514" y="12446"/>
                </a:cubicBezTo>
                <a:cubicBezTo>
                  <a:pt x="4509" y="12437"/>
                  <a:pt x="4503" y="12428"/>
                  <a:pt x="4498" y="12421"/>
                </a:cubicBezTo>
                <a:close/>
                <a:moveTo>
                  <a:pt x="4548" y="12494"/>
                </a:moveTo>
                <a:cubicBezTo>
                  <a:pt x="4553" y="12502"/>
                  <a:pt x="4559" y="12510"/>
                  <a:pt x="4564" y="12518"/>
                </a:cubicBezTo>
                <a:cubicBezTo>
                  <a:pt x="4559" y="12512"/>
                  <a:pt x="4553" y="12502"/>
                  <a:pt x="4548" y="12494"/>
                </a:cubicBezTo>
                <a:close/>
                <a:moveTo>
                  <a:pt x="4565" y="12519"/>
                </a:moveTo>
                <a:cubicBezTo>
                  <a:pt x="4569" y="12525"/>
                  <a:pt x="4576" y="12536"/>
                  <a:pt x="4582" y="12544"/>
                </a:cubicBezTo>
                <a:cubicBezTo>
                  <a:pt x="4576" y="12536"/>
                  <a:pt x="4570" y="12527"/>
                  <a:pt x="4565" y="12519"/>
                </a:cubicBezTo>
                <a:close/>
                <a:moveTo>
                  <a:pt x="4632" y="12617"/>
                </a:moveTo>
                <a:lnTo>
                  <a:pt x="4632" y="12617"/>
                </a:lnTo>
                <a:cubicBezTo>
                  <a:pt x="4637" y="12625"/>
                  <a:pt x="4645" y="12635"/>
                  <a:pt x="4648" y="12641"/>
                </a:cubicBezTo>
                <a:cubicBezTo>
                  <a:pt x="4643" y="12633"/>
                  <a:pt x="4637" y="12625"/>
                  <a:pt x="4632" y="12617"/>
                </a:cubicBezTo>
                <a:close/>
                <a:moveTo>
                  <a:pt x="4667" y="12667"/>
                </a:moveTo>
                <a:cubicBezTo>
                  <a:pt x="4672" y="12673"/>
                  <a:pt x="4678" y="12683"/>
                  <a:pt x="4683" y="12691"/>
                </a:cubicBezTo>
                <a:cubicBezTo>
                  <a:pt x="4678" y="12683"/>
                  <a:pt x="4672" y="12674"/>
                  <a:pt x="4667" y="12667"/>
                </a:cubicBezTo>
                <a:close/>
                <a:moveTo>
                  <a:pt x="4683" y="12691"/>
                </a:moveTo>
                <a:cubicBezTo>
                  <a:pt x="4688" y="12697"/>
                  <a:pt x="4694" y="12708"/>
                  <a:pt x="4699" y="12715"/>
                </a:cubicBezTo>
                <a:cubicBezTo>
                  <a:pt x="4694" y="12708"/>
                  <a:pt x="4688" y="12698"/>
                  <a:pt x="4683" y="12691"/>
                </a:cubicBezTo>
                <a:close/>
                <a:moveTo>
                  <a:pt x="4750" y="12789"/>
                </a:moveTo>
                <a:cubicBezTo>
                  <a:pt x="4756" y="12797"/>
                  <a:pt x="4763" y="12806"/>
                  <a:pt x="4768" y="12814"/>
                </a:cubicBezTo>
                <a:cubicBezTo>
                  <a:pt x="4763" y="12806"/>
                  <a:pt x="4756" y="12796"/>
                  <a:pt x="4750" y="12789"/>
                </a:cubicBezTo>
                <a:close/>
                <a:moveTo>
                  <a:pt x="4769" y="12814"/>
                </a:moveTo>
                <a:cubicBezTo>
                  <a:pt x="4773" y="12820"/>
                  <a:pt x="4779" y="12830"/>
                  <a:pt x="4785" y="12837"/>
                </a:cubicBezTo>
                <a:cubicBezTo>
                  <a:pt x="4780" y="12830"/>
                  <a:pt x="4774" y="12821"/>
                  <a:pt x="4769" y="12814"/>
                </a:cubicBezTo>
                <a:close/>
                <a:moveTo>
                  <a:pt x="4802" y="12862"/>
                </a:moveTo>
                <a:cubicBezTo>
                  <a:pt x="4807" y="12870"/>
                  <a:pt x="4814" y="12880"/>
                  <a:pt x="4819" y="12887"/>
                </a:cubicBezTo>
                <a:cubicBezTo>
                  <a:pt x="4814" y="12878"/>
                  <a:pt x="4807" y="12870"/>
                  <a:pt x="4802" y="12862"/>
                </a:cubicBezTo>
                <a:close/>
                <a:moveTo>
                  <a:pt x="4819" y="12887"/>
                </a:moveTo>
                <a:cubicBezTo>
                  <a:pt x="4824" y="12894"/>
                  <a:pt x="4830" y="12904"/>
                  <a:pt x="4835" y="12911"/>
                </a:cubicBezTo>
                <a:cubicBezTo>
                  <a:pt x="4830" y="12903"/>
                  <a:pt x="4824" y="12894"/>
                  <a:pt x="4819" y="12887"/>
                </a:cubicBezTo>
                <a:close/>
                <a:moveTo>
                  <a:pt x="4836" y="12912"/>
                </a:moveTo>
                <a:cubicBezTo>
                  <a:pt x="4840" y="12918"/>
                  <a:pt x="4848" y="12929"/>
                  <a:pt x="4853" y="12937"/>
                </a:cubicBezTo>
                <a:cubicBezTo>
                  <a:pt x="4848" y="12929"/>
                  <a:pt x="4841" y="12919"/>
                  <a:pt x="4836" y="12912"/>
                </a:cubicBezTo>
                <a:close/>
                <a:moveTo>
                  <a:pt x="4888" y="12985"/>
                </a:moveTo>
                <a:cubicBezTo>
                  <a:pt x="4892" y="12993"/>
                  <a:pt x="4899" y="13003"/>
                  <a:pt x="4904" y="13009"/>
                </a:cubicBezTo>
                <a:cubicBezTo>
                  <a:pt x="4899" y="13001"/>
                  <a:pt x="4893" y="12993"/>
                  <a:pt x="4888" y="12985"/>
                </a:cubicBezTo>
                <a:close/>
                <a:moveTo>
                  <a:pt x="4904" y="13009"/>
                </a:moveTo>
                <a:lnTo>
                  <a:pt x="4913" y="13022"/>
                </a:lnTo>
                <a:lnTo>
                  <a:pt x="4913" y="13022"/>
                </a:lnTo>
                <a:cubicBezTo>
                  <a:pt x="4910" y="13017"/>
                  <a:pt x="4906" y="13013"/>
                  <a:pt x="4904" y="13009"/>
                </a:cubicBezTo>
                <a:close/>
                <a:moveTo>
                  <a:pt x="4913" y="13022"/>
                </a:moveTo>
                <a:cubicBezTo>
                  <a:pt x="4916" y="13026"/>
                  <a:pt x="4919" y="13030"/>
                  <a:pt x="4921" y="13034"/>
                </a:cubicBezTo>
                <a:lnTo>
                  <a:pt x="4913" y="13022"/>
                </a:lnTo>
                <a:close/>
                <a:moveTo>
                  <a:pt x="8426" y="1"/>
                </a:moveTo>
                <a:cubicBezTo>
                  <a:pt x="8416" y="8"/>
                  <a:pt x="8405" y="18"/>
                  <a:pt x="8397" y="26"/>
                </a:cubicBezTo>
                <a:cubicBezTo>
                  <a:pt x="8561" y="389"/>
                  <a:pt x="8938" y="558"/>
                  <a:pt x="9160" y="866"/>
                </a:cubicBezTo>
                <a:cubicBezTo>
                  <a:pt x="9149" y="900"/>
                  <a:pt x="9135" y="943"/>
                  <a:pt x="9125" y="975"/>
                </a:cubicBezTo>
                <a:cubicBezTo>
                  <a:pt x="8172" y="1061"/>
                  <a:pt x="8172" y="1061"/>
                  <a:pt x="8339" y="1449"/>
                </a:cubicBezTo>
                <a:cubicBezTo>
                  <a:pt x="7167" y="1209"/>
                  <a:pt x="7167" y="1209"/>
                  <a:pt x="6928" y="1202"/>
                </a:cubicBezTo>
                <a:cubicBezTo>
                  <a:pt x="6856" y="1200"/>
                  <a:pt x="6806" y="1199"/>
                  <a:pt x="6763" y="1199"/>
                </a:cubicBezTo>
                <a:cubicBezTo>
                  <a:pt x="6704" y="1199"/>
                  <a:pt x="6659" y="1200"/>
                  <a:pt x="6594" y="1203"/>
                </a:cubicBezTo>
                <a:cubicBezTo>
                  <a:pt x="6102" y="1221"/>
                  <a:pt x="5828" y="1817"/>
                  <a:pt x="5328" y="1817"/>
                </a:cubicBezTo>
                <a:cubicBezTo>
                  <a:pt x="5253" y="1817"/>
                  <a:pt x="5172" y="1804"/>
                  <a:pt x="5085" y="1773"/>
                </a:cubicBezTo>
                <a:cubicBezTo>
                  <a:pt x="4736" y="1649"/>
                  <a:pt x="4476" y="1314"/>
                  <a:pt x="4075" y="1314"/>
                </a:cubicBezTo>
                <a:cubicBezTo>
                  <a:pt x="4051" y="1314"/>
                  <a:pt x="4028" y="1315"/>
                  <a:pt x="4003" y="1317"/>
                </a:cubicBezTo>
                <a:cubicBezTo>
                  <a:pt x="3884" y="1330"/>
                  <a:pt x="2050" y="1793"/>
                  <a:pt x="1682" y="2094"/>
                </a:cubicBezTo>
                <a:cubicBezTo>
                  <a:pt x="1675" y="2133"/>
                  <a:pt x="1679" y="2158"/>
                  <a:pt x="1681" y="2184"/>
                </a:cubicBezTo>
                <a:cubicBezTo>
                  <a:pt x="1684" y="2208"/>
                  <a:pt x="1686" y="2231"/>
                  <a:pt x="1690" y="2256"/>
                </a:cubicBezTo>
                <a:cubicBezTo>
                  <a:pt x="1692" y="2277"/>
                  <a:pt x="1695" y="2300"/>
                  <a:pt x="1697" y="2322"/>
                </a:cubicBezTo>
                <a:cubicBezTo>
                  <a:pt x="1700" y="2343"/>
                  <a:pt x="1702" y="2364"/>
                  <a:pt x="1705" y="2385"/>
                </a:cubicBezTo>
                <a:cubicBezTo>
                  <a:pt x="1707" y="2405"/>
                  <a:pt x="1711" y="2424"/>
                  <a:pt x="1712" y="2445"/>
                </a:cubicBezTo>
                <a:cubicBezTo>
                  <a:pt x="1715" y="2463"/>
                  <a:pt x="1716" y="2483"/>
                  <a:pt x="1718" y="2502"/>
                </a:cubicBezTo>
                <a:cubicBezTo>
                  <a:pt x="1721" y="2522"/>
                  <a:pt x="1722" y="2539"/>
                  <a:pt x="1725" y="2559"/>
                </a:cubicBezTo>
                <a:cubicBezTo>
                  <a:pt x="1727" y="2578"/>
                  <a:pt x="1729" y="2595"/>
                  <a:pt x="1731" y="2615"/>
                </a:cubicBezTo>
                <a:cubicBezTo>
                  <a:pt x="937" y="2619"/>
                  <a:pt x="937" y="2619"/>
                  <a:pt x="1001" y="2890"/>
                </a:cubicBezTo>
                <a:cubicBezTo>
                  <a:pt x="1066" y="2912"/>
                  <a:pt x="1153" y="2933"/>
                  <a:pt x="1218" y="2943"/>
                </a:cubicBezTo>
                <a:cubicBezTo>
                  <a:pt x="1290" y="2923"/>
                  <a:pt x="1382" y="2887"/>
                  <a:pt x="1449" y="2854"/>
                </a:cubicBezTo>
                <a:lnTo>
                  <a:pt x="1449" y="2854"/>
                </a:lnTo>
                <a:cubicBezTo>
                  <a:pt x="1507" y="3499"/>
                  <a:pt x="666" y="3330"/>
                  <a:pt x="318" y="3630"/>
                </a:cubicBezTo>
                <a:cubicBezTo>
                  <a:pt x="1" y="3905"/>
                  <a:pt x="1" y="3905"/>
                  <a:pt x="457" y="4738"/>
                </a:cubicBezTo>
                <a:cubicBezTo>
                  <a:pt x="1413" y="4651"/>
                  <a:pt x="2287" y="4123"/>
                  <a:pt x="3259" y="4123"/>
                </a:cubicBezTo>
                <a:cubicBezTo>
                  <a:pt x="3392" y="4123"/>
                  <a:pt x="3526" y="4133"/>
                  <a:pt x="3663" y="4155"/>
                </a:cubicBezTo>
                <a:cubicBezTo>
                  <a:pt x="3688" y="4159"/>
                  <a:pt x="6083" y="4952"/>
                  <a:pt x="4914" y="8830"/>
                </a:cubicBezTo>
                <a:cubicBezTo>
                  <a:pt x="4680" y="9607"/>
                  <a:pt x="4062" y="10260"/>
                  <a:pt x="4174" y="11148"/>
                </a:cubicBezTo>
                <a:cubicBezTo>
                  <a:pt x="4246" y="11720"/>
                  <a:pt x="4285" y="12028"/>
                  <a:pt x="4422" y="12311"/>
                </a:cubicBezTo>
                <a:lnTo>
                  <a:pt x="4422" y="12311"/>
                </a:lnTo>
                <a:cubicBezTo>
                  <a:pt x="4422" y="12311"/>
                  <a:pt x="4422" y="12311"/>
                  <a:pt x="4422" y="12311"/>
                </a:cubicBezTo>
                <a:lnTo>
                  <a:pt x="4422" y="12311"/>
                </a:lnTo>
                <a:cubicBezTo>
                  <a:pt x="4493" y="12458"/>
                  <a:pt x="4592" y="12598"/>
                  <a:pt x="4735" y="12766"/>
                </a:cubicBezTo>
                <a:lnTo>
                  <a:pt x="4735" y="12766"/>
                </a:lnTo>
                <a:cubicBezTo>
                  <a:pt x="4735" y="12765"/>
                  <a:pt x="4734" y="12764"/>
                  <a:pt x="4734" y="12764"/>
                </a:cubicBezTo>
                <a:lnTo>
                  <a:pt x="4734" y="12764"/>
                </a:lnTo>
                <a:cubicBezTo>
                  <a:pt x="4735" y="12764"/>
                  <a:pt x="4735" y="12765"/>
                  <a:pt x="4735" y="12766"/>
                </a:cubicBezTo>
                <a:lnTo>
                  <a:pt x="4735" y="12766"/>
                </a:lnTo>
                <a:cubicBezTo>
                  <a:pt x="4735" y="12766"/>
                  <a:pt x="4735" y="12766"/>
                  <a:pt x="4735" y="12766"/>
                </a:cubicBezTo>
                <a:lnTo>
                  <a:pt x="4735" y="12766"/>
                </a:lnTo>
                <a:cubicBezTo>
                  <a:pt x="4740" y="12773"/>
                  <a:pt x="4746" y="12782"/>
                  <a:pt x="4750" y="12788"/>
                </a:cubicBezTo>
                <a:cubicBezTo>
                  <a:pt x="4746" y="12781"/>
                  <a:pt x="4740" y="12773"/>
                  <a:pt x="4735" y="12766"/>
                </a:cubicBezTo>
                <a:lnTo>
                  <a:pt x="4735" y="12766"/>
                </a:lnTo>
                <a:cubicBezTo>
                  <a:pt x="4913" y="12972"/>
                  <a:pt x="5160" y="13220"/>
                  <a:pt x="5511" y="13572"/>
                </a:cubicBezTo>
                <a:cubicBezTo>
                  <a:pt x="5796" y="13857"/>
                  <a:pt x="5796" y="13857"/>
                  <a:pt x="5898" y="13917"/>
                </a:cubicBezTo>
                <a:cubicBezTo>
                  <a:pt x="6471" y="14005"/>
                  <a:pt x="8371" y="17893"/>
                  <a:pt x="8366" y="17929"/>
                </a:cubicBezTo>
                <a:cubicBezTo>
                  <a:pt x="8345" y="18127"/>
                  <a:pt x="8308" y="18459"/>
                  <a:pt x="8659" y="18650"/>
                </a:cubicBezTo>
                <a:cubicBezTo>
                  <a:pt x="9903" y="19327"/>
                  <a:pt x="10350" y="19571"/>
                  <a:pt x="10731" y="19571"/>
                </a:cubicBezTo>
                <a:cubicBezTo>
                  <a:pt x="10882" y="19571"/>
                  <a:pt x="11023" y="19532"/>
                  <a:pt x="11200" y="19467"/>
                </a:cubicBezTo>
                <a:cubicBezTo>
                  <a:pt x="11305" y="19427"/>
                  <a:pt x="11432" y="19380"/>
                  <a:pt x="11587" y="19380"/>
                </a:cubicBezTo>
                <a:cubicBezTo>
                  <a:pt x="11726" y="19380"/>
                  <a:pt x="11889" y="19418"/>
                  <a:pt x="12082" y="19533"/>
                </a:cubicBezTo>
                <a:cubicBezTo>
                  <a:pt x="12542" y="19806"/>
                  <a:pt x="13122" y="19754"/>
                  <a:pt x="13564" y="20077"/>
                </a:cubicBezTo>
                <a:cubicBezTo>
                  <a:pt x="13886" y="20311"/>
                  <a:pt x="13957" y="20584"/>
                  <a:pt x="14020" y="20944"/>
                </a:cubicBezTo>
                <a:cubicBezTo>
                  <a:pt x="14066" y="21197"/>
                  <a:pt x="14172" y="21364"/>
                  <a:pt x="14334" y="21436"/>
                </a:cubicBezTo>
                <a:cubicBezTo>
                  <a:pt x="14403" y="21467"/>
                  <a:pt x="14466" y="21479"/>
                  <a:pt x="14525" y="21479"/>
                </a:cubicBezTo>
                <a:cubicBezTo>
                  <a:pt x="14620" y="21479"/>
                  <a:pt x="14703" y="21448"/>
                  <a:pt x="14781" y="21418"/>
                </a:cubicBezTo>
                <a:cubicBezTo>
                  <a:pt x="14388" y="20607"/>
                  <a:pt x="15033" y="19721"/>
                  <a:pt x="14604" y="18910"/>
                </a:cubicBezTo>
                <a:cubicBezTo>
                  <a:pt x="14533" y="18776"/>
                  <a:pt x="14498" y="18709"/>
                  <a:pt x="14347" y="18709"/>
                </a:cubicBezTo>
                <a:cubicBezTo>
                  <a:pt x="14201" y="18709"/>
                  <a:pt x="13946" y="18772"/>
                  <a:pt x="13442" y="18896"/>
                </a:cubicBezTo>
                <a:cubicBezTo>
                  <a:pt x="13814" y="17315"/>
                  <a:pt x="13814" y="17315"/>
                  <a:pt x="13615" y="16718"/>
                </a:cubicBezTo>
                <a:lnTo>
                  <a:pt x="13615" y="16718"/>
                </a:lnTo>
                <a:cubicBezTo>
                  <a:pt x="12991" y="17106"/>
                  <a:pt x="12609" y="18296"/>
                  <a:pt x="11876" y="18296"/>
                </a:cubicBezTo>
                <a:cubicBezTo>
                  <a:pt x="11734" y="18296"/>
                  <a:pt x="11580" y="18251"/>
                  <a:pt x="11407" y="18148"/>
                </a:cubicBezTo>
                <a:cubicBezTo>
                  <a:pt x="11000" y="17903"/>
                  <a:pt x="10679" y="17711"/>
                  <a:pt x="11079" y="15196"/>
                </a:cubicBezTo>
                <a:cubicBezTo>
                  <a:pt x="11118" y="14956"/>
                  <a:pt x="11233" y="14228"/>
                  <a:pt x="12101" y="13733"/>
                </a:cubicBezTo>
                <a:cubicBezTo>
                  <a:pt x="12217" y="13667"/>
                  <a:pt x="12336" y="13648"/>
                  <a:pt x="12457" y="13648"/>
                </a:cubicBezTo>
                <a:cubicBezTo>
                  <a:pt x="12614" y="13648"/>
                  <a:pt x="12774" y="13680"/>
                  <a:pt x="12931" y="13680"/>
                </a:cubicBezTo>
                <a:cubicBezTo>
                  <a:pt x="12999" y="13680"/>
                  <a:pt x="13067" y="13674"/>
                  <a:pt x="13133" y="13657"/>
                </a:cubicBezTo>
                <a:cubicBezTo>
                  <a:pt x="13534" y="13557"/>
                  <a:pt x="13243" y="12979"/>
                  <a:pt x="13661" y="12889"/>
                </a:cubicBezTo>
                <a:cubicBezTo>
                  <a:pt x="13747" y="12870"/>
                  <a:pt x="13840" y="12851"/>
                  <a:pt x="13939" y="12851"/>
                </a:cubicBezTo>
                <a:cubicBezTo>
                  <a:pt x="14126" y="12851"/>
                  <a:pt x="14337" y="12920"/>
                  <a:pt x="14569" y="13202"/>
                </a:cubicBezTo>
                <a:cubicBezTo>
                  <a:pt x="14691" y="13350"/>
                  <a:pt x="14691" y="13350"/>
                  <a:pt x="15208" y="14616"/>
                </a:cubicBezTo>
                <a:cubicBezTo>
                  <a:pt x="15347" y="14380"/>
                  <a:pt x="15410" y="14273"/>
                  <a:pt x="15425" y="14059"/>
                </a:cubicBezTo>
                <a:cubicBezTo>
                  <a:pt x="15471" y="13429"/>
                  <a:pt x="14916" y="12970"/>
                  <a:pt x="14934" y="12349"/>
                </a:cubicBezTo>
                <a:cubicBezTo>
                  <a:pt x="14956" y="11570"/>
                  <a:pt x="15500" y="10934"/>
                  <a:pt x="15534" y="10158"/>
                </a:cubicBezTo>
                <a:cubicBezTo>
                  <a:pt x="15561" y="9508"/>
                  <a:pt x="15545" y="8827"/>
                  <a:pt x="15487" y="8186"/>
                </a:cubicBezTo>
                <a:lnTo>
                  <a:pt x="15464" y="5966"/>
                </a:lnTo>
                <a:lnTo>
                  <a:pt x="15464" y="5966"/>
                </a:lnTo>
                <a:cubicBezTo>
                  <a:pt x="15484" y="5992"/>
                  <a:pt x="15503" y="6021"/>
                  <a:pt x="15523" y="6048"/>
                </a:cubicBezTo>
                <a:cubicBezTo>
                  <a:pt x="15540" y="6073"/>
                  <a:pt x="15559" y="6100"/>
                  <a:pt x="15577" y="6125"/>
                </a:cubicBezTo>
                <a:cubicBezTo>
                  <a:pt x="15594" y="6150"/>
                  <a:pt x="15612" y="6175"/>
                  <a:pt x="15628" y="6200"/>
                </a:cubicBezTo>
                <a:cubicBezTo>
                  <a:pt x="15645" y="6223"/>
                  <a:pt x="15661" y="6247"/>
                  <a:pt x="15677" y="6270"/>
                </a:cubicBezTo>
                <a:cubicBezTo>
                  <a:pt x="15692" y="6292"/>
                  <a:pt x="15707" y="6315"/>
                  <a:pt x="15722" y="6336"/>
                </a:cubicBezTo>
                <a:lnTo>
                  <a:pt x="15764" y="6398"/>
                </a:lnTo>
                <a:lnTo>
                  <a:pt x="15802" y="6456"/>
                </a:lnTo>
                <a:cubicBezTo>
                  <a:pt x="15814" y="6473"/>
                  <a:pt x="15826" y="6492"/>
                  <a:pt x="15838" y="6509"/>
                </a:cubicBezTo>
                <a:cubicBezTo>
                  <a:pt x="15882" y="5622"/>
                  <a:pt x="15797" y="5468"/>
                  <a:pt x="15682" y="5255"/>
                </a:cubicBezTo>
                <a:cubicBezTo>
                  <a:pt x="15669" y="5245"/>
                  <a:pt x="15660" y="5241"/>
                  <a:pt x="15652" y="5241"/>
                </a:cubicBezTo>
                <a:cubicBezTo>
                  <a:pt x="15641" y="5241"/>
                  <a:pt x="15634" y="5249"/>
                  <a:pt x="15627" y="5257"/>
                </a:cubicBezTo>
                <a:cubicBezTo>
                  <a:pt x="15616" y="5270"/>
                  <a:pt x="15604" y="5284"/>
                  <a:pt x="15591" y="5297"/>
                </a:cubicBezTo>
                <a:cubicBezTo>
                  <a:pt x="15580" y="5310"/>
                  <a:pt x="15567" y="5322"/>
                  <a:pt x="15555" y="5335"/>
                </a:cubicBezTo>
                <a:cubicBezTo>
                  <a:pt x="15544" y="5348"/>
                  <a:pt x="15531" y="5359"/>
                  <a:pt x="15519" y="5372"/>
                </a:cubicBezTo>
                <a:lnTo>
                  <a:pt x="15484" y="5408"/>
                </a:lnTo>
                <a:cubicBezTo>
                  <a:pt x="15471" y="5419"/>
                  <a:pt x="15459" y="5433"/>
                  <a:pt x="15447" y="5444"/>
                </a:cubicBezTo>
                <a:cubicBezTo>
                  <a:pt x="15434" y="5455"/>
                  <a:pt x="15422" y="5466"/>
                  <a:pt x="15410" y="5479"/>
                </a:cubicBezTo>
                <a:lnTo>
                  <a:pt x="15371" y="5512"/>
                </a:lnTo>
                <a:cubicBezTo>
                  <a:pt x="15186" y="5308"/>
                  <a:pt x="15197" y="5005"/>
                  <a:pt x="15017" y="4798"/>
                </a:cubicBezTo>
                <a:cubicBezTo>
                  <a:pt x="14903" y="4909"/>
                  <a:pt x="14802" y="5034"/>
                  <a:pt x="14691" y="5147"/>
                </a:cubicBezTo>
                <a:cubicBezTo>
                  <a:pt x="14492" y="4929"/>
                  <a:pt x="14456" y="4890"/>
                  <a:pt x="14778" y="4100"/>
                </a:cubicBezTo>
                <a:cubicBezTo>
                  <a:pt x="14949" y="3680"/>
                  <a:pt x="14457" y="3092"/>
                  <a:pt x="14238" y="2857"/>
                </a:cubicBezTo>
                <a:cubicBezTo>
                  <a:pt x="14235" y="2855"/>
                  <a:pt x="12660" y="1719"/>
                  <a:pt x="12426" y="1565"/>
                </a:cubicBezTo>
                <a:lnTo>
                  <a:pt x="12426" y="1565"/>
                </a:lnTo>
                <a:cubicBezTo>
                  <a:pt x="12457" y="1752"/>
                  <a:pt x="12567" y="1909"/>
                  <a:pt x="12632" y="2084"/>
                </a:cubicBezTo>
                <a:cubicBezTo>
                  <a:pt x="12209" y="2038"/>
                  <a:pt x="12009" y="1505"/>
                  <a:pt x="11565" y="1505"/>
                </a:cubicBezTo>
                <a:cubicBezTo>
                  <a:pt x="11517" y="1505"/>
                  <a:pt x="11467" y="1511"/>
                  <a:pt x="11413" y="1524"/>
                </a:cubicBezTo>
                <a:cubicBezTo>
                  <a:pt x="11413" y="1565"/>
                  <a:pt x="11391" y="1623"/>
                  <a:pt x="11411" y="1658"/>
                </a:cubicBezTo>
                <a:cubicBezTo>
                  <a:pt x="11508" y="1826"/>
                  <a:pt x="11616" y="1987"/>
                  <a:pt x="11716" y="2151"/>
                </a:cubicBezTo>
                <a:cubicBezTo>
                  <a:pt x="11894" y="2446"/>
                  <a:pt x="11894" y="2446"/>
                  <a:pt x="12556" y="3061"/>
                </a:cubicBezTo>
                <a:cubicBezTo>
                  <a:pt x="12892" y="3372"/>
                  <a:pt x="12709" y="3863"/>
                  <a:pt x="12954" y="4206"/>
                </a:cubicBezTo>
                <a:cubicBezTo>
                  <a:pt x="13129" y="4451"/>
                  <a:pt x="13143" y="4482"/>
                  <a:pt x="13155" y="4671"/>
                </a:cubicBezTo>
                <a:cubicBezTo>
                  <a:pt x="13134" y="4675"/>
                  <a:pt x="13113" y="4677"/>
                  <a:pt x="13093" y="4677"/>
                </a:cubicBezTo>
                <a:cubicBezTo>
                  <a:pt x="12824" y="4677"/>
                  <a:pt x="12606" y="4367"/>
                  <a:pt x="12233" y="3836"/>
                </a:cubicBezTo>
                <a:cubicBezTo>
                  <a:pt x="12166" y="3839"/>
                  <a:pt x="12088" y="3843"/>
                  <a:pt x="12002" y="3843"/>
                </a:cubicBezTo>
                <a:cubicBezTo>
                  <a:pt x="11545" y="3843"/>
                  <a:pt x="10855" y="3746"/>
                  <a:pt x="10407" y="2964"/>
                </a:cubicBezTo>
                <a:cubicBezTo>
                  <a:pt x="10055" y="2351"/>
                  <a:pt x="10345" y="1504"/>
                  <a:pt x="9691" y="1000"/>
                </a:cubicBezTo>
                <a:lnTo>
                  <a:pt x="9691" y="1000"/>
                </a:lnTo>
                <a:cubicBezTo>
                  <a:pt x="9761" y="1024"/>
                  <a:pt x="9853" y="1054"/>
                  <a:pt x="9921" y="1077"/>
                </a:cubicBezTo>
                <a:cubicBezTo>
                  <a:pt x="9961" y="861"/>
                  <a:pt x="9938" y="447"/>
                  <a:pt x="9319" y="113"/>
                </a:cubicBezTo>
                <a:lnTo>
                  <a:pt x="9319" y="113"/>
                </a:lnTo>
                <a:cubicBezTo>
                  <a:pt x="9421" y="313"/>
                  <a:pt x="9446" y="366"/>
                  <a:pt x="9524" y="581"/>
                </a:cubicBezTo>
                <a:cubicBezTo>
                  <a:pt x="9051" y="349"/>
                  <a:pt x="9051" y="349"/>
                  <a:pt x="8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4815301" y="1882481"/>
            <a:ext cx="400161" cy="193644"/>
          </a:xfrm>
          <a:custGeom>
            <a:avLst/>
            <a:gdLst/>
            <a:ahLst/>
            <a:cxnLst/>
            <a:rect l="l" t="t" r="r" b="b"/>
            <a:pathLst>
              <a:path w="6683" h="3234" extrusionOk="0">
                <a:moveTo>
                  <a:pt x="1" y="0"/>
                </a:moveTo>
                <a:lnTo>
                  <a:pt x="1" y="0"/>
                </a:lnTo>
                <a:cubicBezTo>
                  <a:pt x="205" y="100"/>
                  <a:pt x="228" y="141"/>
                  <a:pt x="252" y="183"/>
                </a:cubicBezTo>
                <a:cubicBezTo>
                  <a:pt x="161" y="217"/>
                  <a:pt x="161" y="217"/>
                  <a:pt x="149" y="232"/>
                </a:cubicBezTo>
                <a:cubicBezTo>
                  <a:pt x="422" y="370"/>
                  <a:pt x="422" y="370"/>
                  <a:pt x="456" y="440"/>
                </a:cubicBezTo>
                <a:cubicBezTo>
                  <a:pt x="389" y="557"/>
                  <a:pt x="241" y="519"/>
                  <a:pt x="156" y="601"/>
                </a:cubicBezTo>
                <a:cubicBezTo>
                  <a:pt x="169" y="623"/>
                  <a:pt x="188" y="653"/>
                  <a:pt x="207" y="668"/>
                </a:cubicBezTo>
                <a:cubicBezTo>
                  <a:pt x="375" y="805"/>
                  <a:pt x="586" y="867"/>
                  <a:pt x="755" y="1000"/>
                </a:cubicBezTo>
                <a:cubicBezTo>
                  <a:pt x="903" y="1117"/>
                  <a:pt x="965" y="1317"/>
                  <a:pt x="1144" y="1406"/>
                </a:cubicBezTo>
                <a:cubicBezTo>
                  <a:pt x="1436" y="1553"/>
                  <a:pt x="1819" y="1580"/>
                  <a:pt x="2156" y="1603"/>
                </a:cubicBezTo>
                <a:cubicBezTo>
                  <a:pt x="1743" y="1278"/>
                  <a:pt x="1301" y="995"/>
                  <a:pt x="893" y="664"/>
                </a:cubicBezTo>
                <a:lnTo>
                  <a:pt x="893" y="664"/>
                </a:lnTo>
                <a:cubicBezTo>
                  <a:pt x="995" y="693"/>
                  <a:pt x="1132" y="731"/>
                  <a:pt x="1234" y="764"/>
                </a:cubicBezTo>
                <a:cubicBezTo>
                  <a:pt x="1416" y="824"/>
                  <a:pt x="1517" y="1008"/>
                  <a:pt x="1697" y="1073"/>
                </a:cubicBezTo>
                <a:cubicBezTo>
                  <a:pt x="1710" y="1078"/>
                  <a:pt x="1757" y="1085"/>
                  <a:pt x="1804" y="1085"/>
                </a:cubicBezTo>
                <a:cubicBezTo>
                  <a:pt x="1826" y="1085"/>
                  <a:pt x="1847" y="1083"/>
                  <a:pt x="1865" y="1080"/>
                </a:cubicBezTo>
                <a:cubicBezTo>
                  <a:pt x="1891" y="1075"/>
                  <a:pt x="1922" y="1072"/>
                  <a:pt x="1955" y="1072"/>
                </a:cubicBezTo>
                <a:cubicBezTo>
                  <a:pt x="2356" y="1072"/>
                  <a:pt x="3227" y="1401"/>
                  <a:pt x="3735" y="1609"/>
                </a:cubicBezTo>
                <a:cubicBezTo>
                  <a:pt x="4536" y="1934"/>
                  <a:pt x="4555" y="2069"/>
                  <a:pt x="4566" y="2158"/>
                </a:cubicBezTo>
                <a:cubicBezTo>
                  <a:pt x="5275" y="2491"/>
                  <a:pt x="5927" y="2934"/>
                  <a:pt x="6652" y="3233"/>
                </a:cubicBezTo>
                <a:cubicBezTo>
                  <a:pt x="6662" y="3227"/>
                  <a:pt x="6673" y="3217"/>
                  <a:pt x="6682" y="3211"/>
                </a:cubicBezTo>
                <a:cubicBezTo>
                  <a:pt x="6244" y="2731"/>
                  <a:pt x="3814" y="1212"/>
                  <a:pt x="3168" y="909"/>
                </a:cubicBezTo>
                <a:cubicBezTo>
                  <a:pt x="2165" y="494"/>
                  <a:pt x="1105" y="18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4971882" y="2002058"/>
            <a:ext cx="215080" cy="112270"/>
          </a:xfrm>
          <a:custGeom>
            <a:avLst/>
            <a:gdLst/>
            <a:ahLst/>
            <a:cxnLst/>
            <a:rect l="l" t="t" r="r" b="b"/>
            <a:pathLst>
              <a:path w="3592" h="1875" extrusionOk="0">
                <a:moveTo>
                  <a:pt x="200" y="1"/>
                </a:moveTo>
                <a:cubicBezTo>
                  <a:pt x="181" y="1"/>
                  <a:pt x="172" y="5"/>
                  <a:pt x="143" y="19"/>
                </a:cubicBezTo>
                <a:cubicBezTo>
                  <a:pt x="109" y="93"/>
                  <a:pt x="191" y="138"/>
                  <a:pt x="189" y="205"/>
                </a:cubicBezTo>
                <a:cubicBezTo>
                  <a:pt x="172" y="216"/>
                  <a:pt x="155" y="220"/>
                  <a:pt x="139" y="220"/>
                </a:cubicBezTo>
                <a:cubicBezTo>
                  <a:pt x="97" y="220"/>
                  <a:pt x="57" y="192"/>
                  <a:pt x="15" y="190"/>
                </a:cubicBezTo>
                <a:cubicBezTo>
                  <a:pt x="10" y="193"/>
                  <a:pt x="5" y="200"/>
                  <a:pt x="1" y="205"/>
                </a:cubicBezTo>
                <a:cubicBezTo>
                  <a:pt x="98" y="341"/>
                  <a:pt x="626" y="660"/>
                  <a:pt x="741" y="667"/>
                </a:cubicBezTo>
                <a:cubicBezTo>
                  <a:pt x="761" y="611"/>
                  <a:pt x="727" y="560"/>
                  <a:pt x="723" y="505"/>
                </a:cubicBezTo>
                <a:cubicBezTo>
                  <a:pt x="746" y="484"/>
                  <a:pt x="784" y="474"/>
                  <a:pt x="835" y="474"/>
                </a:cubicBezTo>
                <a:cubicBezTo>
                  <a:pt x="1217" y="474"/>
                  <a:pt x="2299" y="1009"/>
                  <a:pt x="2538" y="1428"/>
                </a:cubicBezTo>
                <a:cubicBezTo>
                  <a:pt x="2753" y="1801"/>
                  <a:pt x="3444" y="1875"/>
                  <a:pt x="3561" y="1875"/>
                </a:cubicBezTo>
                <a:cubicBezTo>
                  <a:pt x="3569" y="1875"/>
                  <a:pt x="3575" y="1874"/>
                  <a:pt x="3577" y="1874"/>
                </a:cubicBezTo>
                <a:cubicBezTo>
                  <a:pt x="3591" y="1791"/>
                  <a:pt x="3591" y="1791"/>
                  <a:pt x="2884" y="1343"/>
                </a:cubicBezTo>
                <a:lnTo>
                  <a:pt x="2884" y="1343"/>
                </a:lnTo>
                <a:cubicBezTo>
                  <a:pt x="2961" y="1349"/>
                  <a:pt x="3038" y="1356"/>
                  <a:pt x="3114" y="1361"/>
                </a:cubicBezTo>
                <a:cubicBezTo>
                  <a:pt x="2866" y="1211"/>
                  <a:pt x="2603" y="1086"/>
                  <a:pt x="2369" y="914"/>
                </a:cubicBezTo>
                <a:cubicBezTo>
                  <a:pt x="2386" y="894"/>
                  <a:pt x="2412" y="863"/>
                  <a:pt x="2268" y="766"/>
                </a:cubicBezTo>
                <a:cubicBezTo>
                  <a:pt x="1997" y="582"/>
                  <a:pt x="845" y="86"/>
                  <a:pt x="839" y="84"/>
                </a:cubicBezTo>
                <a:lnTo>
                  <a:pt x="237" y="3"/>
                </a:lnTo>
                <a:cubicBezTo>
                  <a:pt x="220" y="2"/>
                  <a:pt x="209" y="1"/>
                  <a:pt x="20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4855838" y="2047686"/>
            <a:ext cx="122330" cy="62213"/>
          </a:xfrm>
          <a:custGeom>
            <a:avLst/>
            <a:gdLst/>
            <a:ahLst/>
            <a:cxnLst/>
            <a:rect l="l" t="t" r="r" b="b"/>
            <a:pathLst>
              <a:path w="2043" h="1039" extrusionOk="0">
                <a:moveTo>
                  <a:pt x="1322" y="1"/>
                </a:moveTo>
                <a:cubicBezTo>
                  <a:pt x="1264" y="48"/>
                  <a:pt x="1264" y="48"/>
                  <a:pt x="1269" y="96"/>
                </a:cubicBezTo>
                <a:cubicBezTo>
                  <a:pt x="1280" y="216"/>
                  <a:pt x="1235" y="283"/>
                  <a:pt x="1136" y="296"/>
                </a:cubicBezTo>
                <a:cubicBezTo>
                  <a:pt x="1121" y="298"/>
                  <a:pt x="1106" y="299"/>
                  <a:pt x="1090" y="299"/>
                </a:cubicBezTo>
                <a:cubicBezTo>
                  <a:pt x="916" y="299"/>
                  <a:pt x="666" y="189"/>
                  <a:pt x="495" y="112"/>
                </a:cubicBezTo>
                <a:cubicBezTo>
                  <a:pt x="340" y="43"/>
                  <a:pt x="253" y="20"/>
                  <a:pt x="187" y="20"/>
                </a:cubicBezTo>
                <a:cubicBezTo>
                  <a:pt x="164" y="20"/>
                  <a:pt x="144" y="23"/>
                  <a:pt x="124" y="27"/>
                </a:cubicBezTo>
                <a:cubicBezTo>
                  <a:pt x="1" y="95"/>
                  <a:pt x="37" y="241"/>
                  <a:pt x="253" y="563"/>
                </a:cubicBezTo>
                <a:cubicBezTo>
                  <a:pt x="285" y="566"/>
                  <a:pt x="317" y="567"/>
                  <a:pt x="349" y="567"/>
                </a:cubicBezTo>
                <a:cubicBezTo>
                  <a:pt x="388" y="567"/>
                  <a:pt x="428" y="566"/>
                  <a:pt x="468" y="566"/>
                </a:cubicBezTo>
                <a:cubicBezTo>
                  <a:pt x="550" y="566"/>
                  <a:pt x="632" y="571"/>
                  <a:pt x="711" y="601"/>
                </a:cubicBezTo>
                <a:cubicBezTo>
                  <a:pt x="762" y="622"/>
                  <a:pt x="813" y="681"/>
                  <a:pt x="856" y="715"/>
                </a:cubicBezTo>
                <a:cubicBezTo>
                  <a:pt x="959" y="795"/>
                  <a:pt x="1289" y="1038"/>
                  <a:pt x="1500" y="1038"/>
                </a:cubicBezTo>
                <a:cubicBezTo>
                  <a:pt x="1520" y="1038"/>
                  <a:pt x="1539" y="1036"/>
                  <a:pt x="1557" y="1031"/>
                </a:cubicBezTo>
                <a:cubicBezTo>
                  <a:pt x="1610" y="1017"/>
                  <a:pt x="1621" y="991"/>
                  <a:pt x="1648" y="921"/>
                </a:cubicBezTo>
                <a:cubicBezTo>
                  <a:pt x="1661" y="892"/>
                  <a:pt x="1698" y="887"/>
                  <a:pt x="1761" y="876"/>
                </a:cubicBezTo>
                <a:cubicBezTo>
                  <a:pt x="1898" y="855"/>
                  <a:pt x="2042" y="667"/>
                  <a:pt x="1985" y="531"/>
                </a:cubicBezTo>
                <a:cubicBezTo>
                  <a:pt x="1959" y="471"/>
                  <a:pt x="1723" y="296"/>
                  <a:pt x="1423" y="77"/>
                </a:cubicBezTo>
                <a:cubicBezTo>
                  <a:pt x="1392" y="54"/>
                  <a:pt x="1352" y="23"/>
                  <a:pt x="1322"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4807277" y="2857126"/>
            <a:ext cx="69398" cy="171190"/>
          </a:xfrm>
          <a:custGeom>
            <a:avLst/>
            <a:gdLst/>
            <a:ahLst/>
            <a:cxnLst/>
            <a:rect l="l" t="t" r="r" b="b"/>
            <a:pathLst>
              <a:path w="1159" h="2859" extrusionOk="0">
                <a:moveTo>
                  <a:pt x="1" y="1"/>
                </a:moveTo>
                <a:cubicBezTo>
                  <a:pt x="90" y="1239"/>
                  <a:pt x="554" y="2425"/>
                  <a:pt x="1103" y="2820"/>
                </a:cubicBezTo>
                <a:cubicBezTo>
                  <a:pt x="1119" y="2831"/>
                  <a:pt x="1142" y="2845"/>
                  <a:pt x="1159" y="2859"/>
                </a:cubicBezTo>
                <a:cubicBezTo>
                  <a:pt x="1063" y="2521"/>
                  <a:pt x="1016" y="2390"/>
                  <a:pt x="786" y="1766"/>
                </a:cubicBezTo>
                <a:cubicBezTo>
                  <a:pt x="636" y="1357"/>
                  <a:pt x="636" y="1357"/>
                  <a:pt x="384" y="384"/>
                </a:cubicBezTo>
                <a:cubicBezTo>
                  <a:pt x="256" y="256"/>
                  <a:pt x="128" y="129"/>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4742429" y="2780960"/>
            <a:ext cx="1018" cy="1497"/>
          </a:xfrm>
          <a:custGeom>
            <a:avLst/>
            <a:gdLst/>
            <a:ahLst/>
            <a:cxnLst/>
            <a:rect l="l" t="t" r="r" b="b"/>
            <a:pathLst>
              <a:path w="17" h="25" extrusionOk="0">
                <a:moveTo>
                  <a:pt x="0" y="0"/>
                </a:moveTo>
                <a:lnTo>
                  <a:pt x="0" y="0"/>
                </a:lnTo>
                <a:cubicBezTo>
                  <a:pt x="5" y="8"/>
                  <a:pt x="11" y="18"/>
                  <a:pt x="16" y="25"/>
                </a:cubicBezTo>
                <a:cubicBezTo>
                  <a:pt x="11" y="18"/>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4743387" y="2782397"/>
            <a:ext cx="1018" cy="1557"/>
          </a:xfrm>
          <a:custGeom>
            <a:avLst/>
            <a:gdLst/>
            <a:ahLst/>
            <a:cxnLst/>
            <a:rect l="l" t="t" r="r" b="b"/>
            <a:pathLst>
              <a:path w="17" h="26" extrusionOk="0">
                <a:moveTo>
                  <a:pt x="17" y="25"/>
                </a:moveTo>
                <a:cubicBezTo>
                  <a:pt x="12" y="17"/>
                  <a:pt x="5" y="9"/>
                  <a:pt x="0" y="1"/>
                </a:cubicBezTo>
                <a:cubicBezTo>
                  <a:pt x="5" y="9"/>
                  <a:pt x="12" y="17"/>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4744345" y="2783894"/>
            <a:ext cx="1138" cy="1497"/>
          </a:xfrm>
          <a:custGeom>
            <a:avLst/>
            <a:gdLst/>
            <a:ahLst/>
            <a:cxnLst/>
            <a:rect l="l" t="t" r="r" b="b"/>
            <a:pathLst>
              <a:path w="19" h="25" extrusionOk="0">
                <a:moveTo>
                  <a:pt x="18" y="25"/>
                </a:moveTo>
                <a:cubicBezTo>
                  <a:pt x="13" y="17"/>
                  <a:pt x="6" y="7"/>
                  <a:pt x="1" y="0"/>
                </a:cubicBezTo>
                <a:cubicBezTo>
                  <a:pt x="6" y="7"/>
                  <a:pt x="13" y="17"/>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4745423" y="2785331"/>
            <a:ext cx="1018" cy="1497"/>
          </a:xfrm>
          <a:custGeom>
            <a:avLst/>
            <a:gdLst/>
            <a:ahLst/>
            <a:cxnLst/>
            <a:rect l="l" t="t" r="r" b="b"/>
            <a:pathLst>
              <a:path w="17" h="25" extrusionOk="0">
                <a:moveTo>
                  <a:pt x="0" y="1"/>
                </a:moveTo>
                <a:cubicBezTo>
                  <a:pt x="4" y="8"/>
                  <a:pt x="11" y="17"/>
                  <a:pt x="17" y="24"/>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4746381" y="2786768"/>
            <a:ext cx="1018" cy="1497"/>
          </a:xfrm>
          <a:custGeom>
            <a:avLst/>
            <a:gdLst/>
            <a:ahLst/>
            <a:cxnLst/>
            <a:rect l="l" t="t" r="r" b="b"/>
            <a:pathLst>
              <a:path w="17" h="25" extrusionOk="0">
                <a:moveTo>
                  <a:pt x="1" y="0"/>
                </a:moveTo>
                <a:cubicBezTo>
                  <a:pt x="6" y="9"/>
                  <a:pt x="12" y="18"/>
                  <a:pt x="17" y="25"/>
                </a:cubicBezTo>
                <a:cubicBezTo>
                  <a:pt x="13" y="19"/>
                  <a:pt x="6" y="9"/>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4747339" y="2788205"/>
            <a:ext cx="1078" cy="1557"/>
          </a:xfrm>
          <a:custGeom>
            <a:avLst/>
            <a:gdLst/>
            <a:ahLst/>
            <a:cxnLst/>
            <a:rect l="l" t="t" r="r" b="b"/>
            <a:pathLst>
              <a:path w="18" h="26" extrusionOk="0">
                <a:moveTo>
                  <a:pt x="1" y="1"/>
                </a:moveTo>
                <a:lnTo>
                  <a:pt x="1" y="1"/>
                </a:lnTo>
                <a:cubicBezTo>
                  <a:pt x="6" y="9"/>
                  <a:pt x="12" y="17"/>
                  <a:pt x="17" y="25"/>
                </a:cubicBezTo>
                <a:cubicBezTo>
                  <a:pt x="14" y="19"/>
                  <a:pt x="7"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4748477" y="2789762"/>
            <a:ext cx="1018" cy="1557"/>
          </a:xfrm>
          <a:custGeom>
            <a:avLst/>
            <a:gdLst/>
            <a:ahLst/>
            <a:cxnLst/>
            <a:rect l="l" t="t" r="r" b="b"/>
            <a:pathLst>
              <a:path w="17" h="26" extrusionOk="0">
                <a:moveTo>
                  <a:pt x="0" y="0"/>
                </a:moveTo>
                <a:cubicBezTo>
                  <a:pt x="5" y="9"/>
                  <a:pt x="12" y="17"/>
                  <a:pt x="17" y="25"/>
                </a:cubicBezTo>
                <a:cubicBezTo>
                  <a:pt x="12"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4749435" y="2791259"/>
            <a:ext cx="1078" cy="1497"/>
          </a:xfrm>
          <a:custGeom>
            <a:avLst/>
            <a:gdLst/>
            <a:ahLst/>
            <a:cxnLst/>
            <a:rect l="l" t="t" r="r" b="b"/>
            <a:pathLst>
              <a:path w="18" h="25" extrusionOk="0">
                <a:moveTo>
                  <a:pt x="1" y="0"/>
                </a:moveTo>
                <a:cubicBezTo>
                  <a:pt x="6" y="7"/>
                  <a:pt x="12" y="16"/>
                  <a:pt x="17" y="25"/>
                </a:cubicBezTo>
                <a:cubicBezTo>
                  <a:pt x="12" y="16"/>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4750453" y="2792696"/>
            <a:ext cx="1018" cy="1497"/>
          </a:xfrm>
          <a:custGeom>
            <a:avLst/>
            <a:gdLst/>
            <a:ahLst/>
            <a:cxnLst/>
            <a:rect l="l" t="t" r="r" b="b"/>
            <a:pathLst>
              <a:path w="17" h="25" extrusionOk="0">
                <a:moveTo>
                  <a:pt x="16" y="24"/>
                </a:moveTo>
                <a:cubicBezTo>
                  <a:pt x="11" y="17"/>
                  <a:pt x="5" y="8"/>
                  <a:pt x="0" y="1"/>
                </a:cubicBezTo>
                <a:cubicBezTo>
                  <a:pt x="5" y="8"/>
                  <a:pt x="11" y="17"/>
                  <a:pt x="16"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4751411" y="2794133"/>
            <a:ext cx="1078" cy="1497"/>
          </a:xfrm>
          <a:custGeom>
            <a:avLst/>
            <a:gdLst/>
            <a:ahLst/>
            <a:cxnLst/>
            <a:rect l="l" t="t" r="r" b="b"/>
            <a:pathLst>
              <a:path w="18" h="25" extrusionOk="0">
                <a:moveTo>
                  <a:pt x="18" y="25"/>
                </a:moveTo>
                <a:cubicBezTo>
                  <a:pt x="13" y="18"/>
                  <a:pt x="6" y="8"/>
                  <a:pt x="0" y="0"/>
                </a:cubicBezTo>
                <a:cubicBezTo>
                  <a:pt x="6" y="8"/>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4752489" y="2795571"/>
            <a:ext cx="1078" cy="1557"/>
          </a:xfrm>
          <a:custGeom>
            <a:avLst/>
            <a:gdLst/>
            <a:ahLst/>
            <a:cxnLst/>
            <a:rect l="l" t="t" r="r" b="b"/>
            <a:pathLst>
              <a:path w="18" h="26" extrusionOk="0">
                <a:moveTo>
                  <a:pt x="1" y="1"/>
                </a:moveTo>
                <a:lnTo>
                  <a:pt x="1" y="1"/>
                </a:lnTo>
                <a:cubicBezTo>
                  <a:pt x="5" y="9"/>
                  <a:pt x="11"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4753507" y="2797067"/>
            <a:ext cx="1018" cy="1497"/>
          </a:xfrm>
          <a:custGeom>
            <a:avLst/>
            <a:gdLst/>
            <a:ahLst/>
            <a:cxnLst/>
            <a:rect l="l" t="t" r="r" b="b"/>
            <a:pathLst>
              <a:path w="17" h="25" extrusionOk="0">
                <a:moveTo>
                  <a:pt x="0" y="0"/>
                </a:moveTo>
                <a:cubicBezTo>
                  <a:pt x="4" y="7"/>
                  <a:pt x="11" y="18"/>
                  <a:pt x="17" y="25"/>
                </a:cubicBezTo>
                <a:cubicBezTo>
                  <a:pt x="11"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4754465" y="2798564"/>
            <a:ext cx="1078" cy="1557"/>
          </a:xfrm>
          <a:custGeom>
            <a:avLst/>
            <a:gdLst/>
            <a:ahLst/>
            <a:cxnLst/>
            <a:rect l="l" t="t" r="r" b="b"/>
            <a:pathLst>
              <a:path w="18" h="26" extrusionOk="0">
                <a:moveTo>
                  <a:pt x="1" y="1"/>
                </a:moveTo>
                <a:cubicBezTo>
                  <a:pt x="6" y="8"/>
                  <a:pt x="13" y="17"/>
                  <a:pt x="18" y="25"/>
                </a:cubicBezTo>
                <a:cubicBezTo>
                  <a:pt x="13"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4755483" y="2800061"/>
            <a:ext cx="1078" cy="1437"/>
          </a:xfrm>
          <a:custGeom>
            <a:avLst/>
            <a:gdLst/>
            <a:ahLst/>
            <a:cxnLst/>
            <a:rect l="l" t="t" r="r" b="b"/>
            <a:pathLst>
              <a:path w="18" h="24" extrusionOk="0">
                <a:moveTo>
                  <a:pt x="1" y="0"/>
                </a:moveTo>
                <a:cubicBezTo>
                  <a:pt x="6" y="8"/>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4756501" y="2801439"/>
            <a:ext cx="1018" cy="1557"/>
          </a:xfrm>
          <a:custGeom>
            <a:avLst/>
            <a:gdLst/>
            <a:ahLst/>
            <a:cxnLst/>
            <a:rect l="l" t="t" r="r" b="b"/>
            <a:pathLst>
              <a:path w="17" h="26" extrusionOk="0">
                <a:moveTo>
                  <a:pt x="0" y="1"/>
                </a:moveTo>
                <a:cubicBezTo>
                  <a:pt x="5" y="9"/>
                  <a:pt x="12" y="18"/>
                  <a:pt x="17" y="25"/>
                </a:cubicBezTo>
                <a:cubicBezTo>
                  <a:pt x="12" y="18"/>
                  <a:pt x="5" y="9"/>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4757459" y="2802936"/>
            <a:ext cx="1078" cy="1557"/>
          </a:xfrm>
          <a:custGeom>
            <a:avLst/>
            <a:gdLst/>
            <a:ahLst/>
            <a:cxnLst/>
            <a:rect l="l" t="t" r="r" b="b"/>
            <a:pathLst>
              <a:path w="18" h="26" extrusionOk="0">
                <a:moveTo>
                  <a:pt x="1" y="1"/>
                </a:moveTo>
                <a:cubicBezTo>
                  <a:pt x="6" y="9"/>
                  <a:pt x="12" y="17"/>
                  <a:pt x="17" y="25"/>
                </a:cubicBezTo>
                <a:cubicBezTo>
                  <a:pt x="14" y="19"/>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4758596" y="2804492"/>
            <a:ext cx="1018" cy="1497"/>
          </a:xfrm>
          <a:custGeom>
            <a:avLst/>
            <a:gdLst/>
            <a:ahLst/>
            <a:cxnLst/>
            <a:rect l="l" t="t" r="r" b="b"/>
            <a:pathLst>
              <a:path w="17" h="25" extrusionOk="0">
                <a:moveTo>
                  <a:pt x="0" y="0"/>
                </a:moveTo>
                <a:cubicBezTo>
                  <a:pt x="3" y="6"/>
                  <a:pt x="11" y="16"/>
                  <a:pt x="17" y="25"/>
                </a:cubicBezTo>
                <a:cubicBezTo>
                  <a:pt x="11" y="16"/>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4759554" y="2805930"/>
            <a:ext cx="1018" cy="1557"/>
          </a:xfrm>
          <a:custGeom>
            <a:avLst/>
            <a:gdLst/>
            <a:ahLst/>
            <a:cxnLst/>
            <a:rect l="l" t="t" r="r" b="b"/>
            <a:pathLst>
              <a:path w="17" h="26" extrusionOk="0">
                <a:moveTo>
                  <a:pt x="1" y="1"/>
                </a:moveTo>
                <a:cubicBezTo>
                  <a:pt x="6" y="8"/>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760512" y="2807426"/>
            <a:ext cx="1078" cy="1437"/>
          </a:xfrm>
          <a:custGeom>
            <a:avLst/>
            <a:gdLst/>
            <a:ahLst/>
            <a:cxnLst/>
            <a:rect l="l" t="t" r="r" b="b"/>
            <a:pathLst>
              <a:path w="18" h="24" extrusionOk="0">
                <a:moveTo>
                  <a:pt x="1" y="0"/>
                </a:moveTo>
                <a:cubicBezTo>
                  <a:pt x="6" y="7"/>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761530" y="2808804"/>
            <a:ext cx="1078" cy="1557"/>
          </a:xfrm>
          <a:custGeom>
            <a:avLst/>
            <a:gdLst/>
            <a:ahLst/>
            <a:cxnLst/>
            <a:rect l="l" t="t" r="r" b="b"/>
            <a:pathLst>
              <a:path w="18" h="26" extrusionOk="0">
                <a:moveTo>
                  <a:pt x="18" y="25"/>
                </a:moveTo>
                <a:cubicBezTo>
                  <a:pt x="13" y="18"/>
                  <a:pt x="5" y="9"/>
                  <a:pt x="0" y="1"/>
                </a:cubicBezTo>
                <a:cubicBezTo>
                  <a:pt x="5" y="9"/>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4762608" y="2810301"/>
            <a:ext cx="1078" cy="1497"/>
          </a:xfrm>
          <a:custGeom>
            <a:avLst/>
            <a:gdLst/>
            <a:ahLst/>
            <a:cxnLst/>
            <a:rect l="l" t="t" r="r" b="b"/>
            <a:pathLst>
              <a:path w="18" h="25" extrusionOk="0">
                <a:moveTo>
                  <a:pt x="1" y="0"/>
                </a:moveTo>
                <a:cubicBezTo>
                  <a:pt x="5" y="8"/>
                  <a:pt x="12" y="19"/>
                  <a:pt x="17" y="25"/>
                </a:cubicBezTo>
                <a:cubicBezTo>
                  <a:pt x="12" y="17"/>
                  <a:pt x="6" y="7"/>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4763626" y="2811738"/>
            <a:ext cx="1018" cy="1557"/>
          </a:xfrm>
          <a:custGeom>
            <a:avLst/>
            <a:gdLst/>
            <a:ahLst/>
            <a:cxnLst/>
            <a:rect l="l" t="t" r="r" b="b"/>
            <a:pathLst>
              <a:path w="17" h="26" extrusionOk="0">
                <a:moveTo>
                  <a:pt x="0" y="1"/>
                </a:moveTo>
                <a:lnTo>
                  <a:pt x="0" y="1"/>
                </a:lnTo>
                <a:cubicBezTo>
                  <a:pt x="5" y="8"/>
                  <a:pt x="11" y="18"/>
                  <a:pt x="16" y="25"/>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4764584" y="2813235"/>
            <a:ext cx="1078" cy="1437"/>
          </a:xfrm>
          <a:custGeom>
            <a:avLst/>
            <a:gdLst/>
            <a:ahLst/>
            <a:cxnLst/>
            <a:rect l="l" t="t" r="r" b="b"/>
            <a:pathLst>
              <a:path w="18" h="24" extrusionOk="0">
                <a:moveTo>
                  <a:pt x="0" y="0"/>
                </a:moveTo>
                <a:cubicBezTo>
                  <a:pt x="6" y="8"/>
                  <a:pt x="13" y="18"/>
                  <a:pt x="18" y="24"/>
                </a:cubicBezTo>
                <a:cubicBezTo>
                  <a:pt x="13" y="17"/>
                  <a:pt x="6"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4765662" y="2814732"/>
            <a:ext cx="1078" cy="1497"/>
          </a:xfrm>
          <a:custGeom>
            <a:avLst/>
            <a:gdLst/>
            <a:ahLst/>
            <a:cxnLst/>
            <a:rect l="l" t="t" r="r" b="b"/>
            <a:pathLst>
              <a:path w="18" h="25" extrusionOk="0">
                <a:moveTo>
                  <a:pt x="1" y="1"/>
                </a:moveTo>
                <a:cubicBezTo>
                  <a:pt x="5" y="7"/>
                  <a:pt x="11" y="17"/>
                  <a:pt x="17" y="24"/>
                </a:cubicBezTo>
                <a:cubicBezTo>
                  <a:pt x="12" y="17"/>
                  <a:pt x="6" y="8"/>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766680" y="2816169"/>
            <a:ext cx="1018" cy="1557"/>
          </a:xfrm>
          <a:custGeom>
            <a:avLst/>
            <a:gdLst/>
            <a:ahLst/>
            <a:cxnLst/>
            <a:rect l="l" t="t" r="r" b="b"/>
            <a:pathLst>
              <a:path w="17" h="26" extrusionOk="0">
                <a:moveTo>
                  <a:pt x="17" y="25"/>
                </a:moveTo>
                <a:cubicBezTo>
                  <a:pt x="11" y="18"/>
                  <a:pt x="5" y="9"/>
                  <a:pt x="0" y="0"/>
                </a:cubicBezTo>
                <a:cubicBezTo>
                  <a:pt x="5" y="9"/>
                  <a:pt x="11" y="18"/>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767638" y="2817666"/>
            <a:ext cx="1078" cy="1497"/>
          </a:xfrm>
          <a:custGeom>
            <a:avLst/>
            <a:gdLst/>
            <a:ahLst/>
            <a:cxnLst/>
            <a:rect l="l" t="t" r="r" b="b"/>
            <a:pathLst>
              <a:path w="18" h="25" extrusionOk="0">
                <a:moveTo>
                  <a:pt x="1" y="0"/>
                </a:moveTo>
                <a:cubicBezTo>
                  <a:pt x="6" y="8"/>
                  <a:pt x="13" y="18"/>
                  <a:pt x="18" y="25"/>
                </a:cubicBezTo>
                <a:cubicBezTo>
                  <a:pt x="13" y="16"/>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768656" y="2819163"/>
            <a:ext cx="1078" cy="1557"/>
          </a:xfrm>
          <a:custGeom>
            <a:avLst/>
            <a:gdLst/>
            <a:ahLst/>
            <a:cxnLst/>
            <a:rect l="l" t="t" r="r" b="b"/>
            <a:pathLst>
              <a:path w="18" h="26" extrusionOk="0">
                <a:moveTo>
                  <a:pt x="1" y="1"/>
                </a:moveTo>
                <a:cubicBezTo>
                  <a:pt x="6" y="9"/>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769674" y="2820660"/>
            <a:ext cx="1018" cy="1497"/>
          </a:xfrm>
          <a:custGeom>
            <a:avLst/>
            <a:gdLst/>
            <a:ahLst/>
            <a:cxnLst/>
            <a:rect l="l" t="t" r="r" b="b"/>
            <a:pathLst>
              <a:path w="17" h="25" extrusionOk="0">
                <a:moveTo>
                  <a:pt x="0" y="0"/>
                </a:moveTo>
                <a:cubicBezTo>
                  <a:pt x="5" y="7"/>
                  <a:pt x="12" y="18"/>
                  <a:pt x="17" y="25"/>
                </a:cubicBezTo>
                <a:cubicBezTo>
                  <a:pt x="13" y="17"/>
                  <a:pt x="5" y="6"/>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4770692" y="2822097"/>
            <a:ext cx="1138" cy="1497"/>
          </a:xfrm>
          <a:custGeom>
            <a:avLst/>
            <a:gdLst/>
            <a:ahLst/>
            <a:cxnLst/>
            <a:rect l="l" t="t" r="r" b="b"/>
            <a:pathLst>
              <a:path w="19" h="25" extrusionOk="0">
                <a:moveTo>
                  <a:pt x="18" y="24"/>
                </a:moveTo>
                <a:cubicBezTo>
                  <a:pt x="13" y="17"/>
                  <a:pt x="6" y="8"/>
                  <a:pt x="1" y="1"/>
                </a:cubicBezTo>
                <a:cubicBezTo>
                  <a:pt x="6" y="8"/>
                  <a:pt x="13" y="17"/>
                  <a:pt x="18"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4771769" y="2823534"/>
            <a:ext cx="1018" cy="1497"/>
          </a:xfrm>
          <a:custGeom>
            <a:avLst/>
            <a:gdLst/>
            <a:ahLst/>
            <a:cxnLst/>
            <a:rect l="l" t="t" r="r" b="b"/>
            <a:pathLst>
              <a:path w="17" h="25" extrusionOk="0">
                <a:moveTo>
                  <a:pt x="0" y="0"/>
                </a:moveTo>
                <a:cubicBezTo>
                  <a:pt x="5" y="8"/>
                  <a:pt x="11" y="18"/>
                  <a:pt x="16" y="25"/>
                </a:cubicBezTo>
                <a:cubicBezTo>
                  <a:pt x="11" y="18"/>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4772728" y="2824971"/>
            <a:ext cx="1018" cy="1557"/>
          </a:xfrm>
          <a:custGeom>
            <a:avLst/>
            <a:gdLst/>
            <a:ahLst/>
            <a:cxnLst/>
            <a:rect l="l" t="t" r="r" b="b"/>
            <a:pathLst>
              <a:path w="17" h="26" extrusionOk="0">
                <a:moveTo>
                  <a:pt x="1" y="1"/>
                </a:moveTo>
                <a:cubicBezTo>
                  <a:pt x="6" y="9"/>
                  <a:pt x="13"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4773745" y="2826468"/>
            <a:ext cx="1138" cy="1497"/>
          </a:xfrm>
          <a:custGeom>
            <a:avLst/>
            <a:gdLst/>
            <a:ahLst/>
            <a:cxnLst/>
            <a:rect l="l" t="t" r="r" b="b"/>
            <a:pathLst>
              <a:path w="19" h="25" extrusionOk="0">
                <a:moveTo>
                  <a:pt x="1" y="0"/>
                </a:moveTo>
                <a:cubicBezTo>
                  <a:pt x="6" y="8"/>
                  <a:pt x="13" y="18"/>
                  <a:pt x="18" y="25"/>
                </a:cubicBezTo>
                <a:cubicBezTo>
                  <a:pt x="13" y="17"/>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611357" y="2332708"/>
            <a:ext cx="1796" cy="2575"/>
          </a:xfrm>
          <a:custGeom>
            <a:avLst/>
            <a:gdLst/>
            <a:ahLst/>
            <a:cxnLst/>
            <a:rect l="l" t="t" r="r" b="b"/>
            <a:pathLst>
              <a:path w="30" h="43" extrusionOk="0">
                <a:moveTo>
                  <a:pt x="25" y="0"/>
                </a:moveTo>
                <a:cubicBezTo>
                  <a:pt x="24" y="3"/>
                  <a:pt x="22" y="6"/>
                  <a:pt x="21" y="10"/>
                </a:cubicBezTo>
                <a:cubicBezTo>
                  <a:pt x="22" y="9"/>
                  <a:pt x="26" y="7"/>
                  <a:pt x="29" y="6"/>
                </a:cubicBezTo>
                <a:cubicBezTo>
                  <a:pt x="27" y="5"/>
                  <a:pt x="26" y="2"/>
                  <a:pt x="25" y="0"/>
                </a:cubicBezTo>
                <a:close/>
                <a:moveTo>
                  <a:pt x="19" y="10"/>
                </a:moveTo>
                <a:lnTo>
                  <a:pt x="19" y="10"/>
                </a:lnTo>
                <a:cubicBezTo>
                  <a:pt x="19" y="10"/>
                  <a:pt x="19" y="10"/>
                  <a:pt x="20" y="11"/>
                </a:cubicBezTo>
                <a:cubicBezTo>
                  <a:pt x="20" y="10"/>
                  <a:pt x="20" y="10"/>
                  <a:pt x="19" y="10"/>
                </a:cubicBezTo>
                <a:close/>
                <a:moveTo>
                  <a:pt x="20" y="11"/>
                </a:moveTo>
                <a:cubicBezTo>
                  <a:pt x="16" y="11"/>
                  <a:pt x="7" y="15"/>
                  <a:pt x="5" y="21"/>
                </a:cubicBezTo>
                <a:cubicBezTo>
                  <a:pt x="0" y="29"/>
                  <a:pt x="5" y="35"/>
                  <a:pt x="2" y="42"/>
                </a:cubicBezTo>
                <a:cubicBezTo>
                  <a:pt x="9" y="31"/>
                  <a:pt x="15" y="21"/>
                  <a:pt x="20" y="1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5626527" y="3385435"/>
            <a:ext cx="2694" cy="6347"/>
          </a:xfrm>
          <a:custGeom>
            <a:avLst/>
            <a:gdLst/>
            <a:ahLst/>
            <a:cxnLst/>
            <a:rect l="l" t="t" r="r" b="b"/>
            <a:pathLst>
              <a:path w="45" h="106" extrusionOk="0">
                <a:moveTo>
                  <a:pt x="45" y="1"/>
                </a:moveTo>
                <a:cubicBezTo>
                  <a:pt x="31" y="28"/>
                  <a:pt x="17" y="55"/>
                  <a:pt x="5" y="83"/>
                </a:cubicBezTo>
                <a:cubicBezTo>
                  <a:pt x="4" y="90"/>
                  <a:pt x="1" y="98"/>
                  <a:pt x="2" y="105"/>
                </a:cubicBezTo>
                <a:cubicBezTo>
                  <a:pt x="16" y="79"/>
                  <a:pt x="27" y="50"/>
                  <a:pt x="41" y="22"/>
                </a:cubicBezTo>
                <a:cubicBezTo>
                  <a:pt x="41" y="21"/>
                  <a:pt x="42" y="18"/>
                  <a:pt x="42" y="15"/>
                </a:cubicBezTo>
                <a:lnTo>
                  <a:pt x="45"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5407374" y="2399533"/>
            <a:ext cx="1138" cy="1317"/>
          </a:xfrm>
          <a:custGeom>
            <a:avLst/>
            <a:gdLst/>
            <a:ahLst/>
            <a:cxnLst/>
            <a:rect l="l" t="t" r="r" b="b"/>
            <a:pathLst>
              <a:path w="19" h="22" extrusionOk="0">
                <a:moveTo>
                  <a:pt x="1" y="1"/>
                </a:moveTo>
                <a:lnTo>
                  <a:pt x="8" y="21"/>
                </a:lnTo>
                <a:lnTo>
                  <a:pt x="18" y="19"/>
                </a:lnTo>
                <a:lnTo>
                  <a:pt x="1"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258376" y="4090746"/>
            <a:ext cx="1018" cy="778"/>
          </a:xfrm>
          <a:custGeom>
            <a:avLst/>
            <a:gdLst/>
            <a:ahLst/>
            <a:cxnLst/>
            <a:rect l="l" t="t" r="r" b="b"/>
            <a:pathLst>
              <a:path w="17" h="13" extrusionOk="0">
                <a:moveTo>
                  <a:pt x="2" y="1"/>
                </a:moveTo>
                <a:cubicBezTo>
                  <a:pt x="1" y="2"/>
                  <a:pt x="1" y="2"/>
                  <a:pt x="3" y="12"/>
                </a:cubicBezTo>
                <a:cubicBezTo>
                  <a:pt x="7" y="10"/>
                  <a:pt x="12" y="6"/>
                  <a:pt x="16" y="2"/>
                </a:cubicBezTo>
                <a:cubicBezTo>
                  <a:pt x="12" y="2"/>
                  <a:pt x="8" y="1"/>
                  <a:pt x="6"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274423" y="1832123"/>
            <a:ext cx="1072466" cy="934029"/>
          </a:xfrm>
          <a:custGeom>
            <a:avLst/>
            <a:gdLst/>
            <a:ahLst/>
            <a:cxnLst/>
            <a:rect l="l" t="t" r="r" b="b"/>
            <a:pathLst>
              <a:path w="17911" h="15599" extrusionOk="0">
                <a:moveTo>
                  <a:pt x="4181" y="0"/>
                </a:moveTo>
                <a:cubicBezTo>
                  <a:pt x="3733" y="0"/>
                  <a:pt x="3289" y="16"/>
                  <a:pt x="2849" y="46"/>
                </a:cubicBezTo>
                <a:lnTo>
                  <a:pt x="5024" y="5549"/>
                </a:lnTo>
                <a:lnTo>
                  <a:pt x="1" y="7535"/>
                </a:lnTo>
                <a:lnTo>
                  <a:pt x="14652" y="15599"/>
                </a:lnTo>
                <a:lnTo>
                  <a:pt x="17911" y="5600"/>
                </a:lnTo>
                <a:cubicBezTo>
                  <a:pt x="14371" y="2135"/>
                  <a:pt x="9526" y="0"/>
                  <a:pt x="418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4496690" y="3273223"/>
            <a:ext cx="1028157" cy="873732"/>
          </a:xfrm>
          <a:custGeom>
            <a:avLst/>
            <a:gdLst/>
            <a:ahLst/>
            <a:cxnLst/>
            <a:rect l="l" t="t" r="r" b="b"/>
            <a:pathLst>
              <a:path w="17171" h="14592" extrusionOk="0">
                <a:moveTo>
                  <a:pt x="14333" y="0"/>
                </a:moveTo>
                <a:lnTo>
                  <a:pt x="0" y="8615"/>
                </a:lnTo>
                <a:lnTo>
                  <a:pt x="5341" y="14591"/>
                </a:lnTo>
                <a:cubicBezTo>
                  <a:pt x="10317" y="13320"/>
                  <a:pt x="14534" y="10147"/>
                  <a:pt x="17170" y="5891"/>
                </a:cubicBezTo>
                <a:lnTo>
                  <a:pt x="13524" y="5339"/>
                </a:lnTo>
                <a:lnTo>
                  <a:pt x="14333"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349130" y="2700543"/>
            <a:ext cx="589554" cy="1001152"/>
          </a:xfrm>
          <a:custGeom>
            <a:avLst/>
            <a:gdLst/>
            <a:ahLst/>
            <a:cxnLst/>
            <a:rect l="l" t="t" r="r" b="b"/>
            <a:pathLst>
              <a:path w="9846" h="16720" extrusionOk="0">
                <a:moveTo>
                  <a:pt x="9457" y="1"/>
                </a:moveTo>
                <a:lnTo>
                  <a:pt x="253" y="1975"/>
                </a:lnTo>
                <a:cubicBezTo>
                  <a:pt x="88" y="3003"/>
                  <a:pt x="1" y="4057"/>
                  <a:pt x="1" y="5131"/>
                </a:cubicBezTo>
                <a:cubicBezTo>
                  <a:pt x="1" y="9225"/>
                  <a:pt x="1254" y="13026"/>
                  <a:pt x="3399" y="16172"/>
                </a:cubicBezTo>
                <a:lnTo>
                  <a:pt x="5607" y="13374"/>
                </a:lnTo>
                <a:lnTo>
                  <a:pt x="9846" y="16720"/>
                </a:lnTo>
                <a:lnTo>
                  <a:pt x="9846" y="16720"/>
                </a:lnTo>
                <a:lnTo>
                  <a:pt x="9457" y="1"/>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4522198" y="3439506"/>
            <a:ext cx="771581" cy="1276888"/>
          </a:xfrm>
          <a:custGeom>
            <a:avLst/>
            <a:gdLst/>
            <a:ahLst/>
            <a:cxnLst/>
            <a:rect l="l" t="t" r="r" b="b"/>
            <a:pathLst>
              <a:path w="12886" h="21325" extrusionOk="0">
                <a:moveTo>
                  <a:pt x="12886" y="0"/>
                </a:moveTo>
                <a:lnTo>
                  <a:pt x="1" y="10663"/>
                </a:lnTo>
                <a:lnTo>
                  <a:pt x="12886" y="21325"/>
                </a:lnTo>
                <a:lnTo>
                  <a:pt x="12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5293725" y="3762850"/>
            <a:ext cx="1135936" cy="630271"/>
          </a:xfrm>
          <a:custGeom>
            <a:avLst/>
            <a:gdLst/>
            <a:ahLst/>
            <a:cxnLst/>
            <a:rect l="l" t="t" r="r" b="b"/>
            <a:pathLst>
              <a:path w="18971" h="10526" extrusionOk="0">
                <a:moveTo>
                  <a:pt x="1" y="1"/>
                </a:moveTo>
                <a:lnTo>
                  <a:pt x="1" y="10525"/>
                </a:lnTo>
                <a:lnTo>
                  <a:pt x="681" y="10525"/>
                </a:lnTo>
                <a:cubicBezTo>
                  <a:pt x="8216" y="10525"/>
                  <a:pt x="15183" y="6515"/>
                  <a:pt x="18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715023" y="2579888"/>
            <a:ext cx="1109410" cy="986362"/>
          </a:xfrm>
          <a:custGeom>
            <a:avLst/>
            <a:gdLst/>
            <a:ahLst/>
            <a:cxnLst/>
            <a:rect l="l" t="t" r="r" b="b"/>
            <a:pathLst>
              <a:path w="18528" h="16473" extrusionOk="0">
                <a:moveTo>
                  <a:pt x="15642" y="0"/>
                </a:moveTo>
                <a:lnTo>
                  <a:pt x="1" y="5915"/>
                </a:lnTo>
                <a:lnTo>
                  <a:pt x="18528" y="16472"/>
                </a:lnTo>
                <a:lnTo>
                  <a:pt x="18528" y="16472"/>
                </a:lnTo>
                <a:lnTo>
                  <a:pt x="15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752386" y="3094126"/>
            <a:ext cx="791161" cy="1298982"/>
          </a:xfrm>
          <a:custGeom>
            <a:avLst/>
            <a:gdLst/>
            <a:ahLst/>
            <a:cxnLst/>
            <a:rect l="l" t="t" r="r" b="b"/>
            <a:pathLst>
              <a:path w="13213" h="21694" extrusionOk="0">
                <a:moveTo>
                  <a:pt x="4068" y="1"/>
                </a:moveTo>
                <a:lnTo>
                  <a:pt x="3731" y="591"/>
                </a:lnTo>
                <a:cubicBezTo>
                  <a:pt x="1" y="7139"/>
                  <a:pt x="35" y="15177"/>
                  <a:pt x="3822" y="21693"/>
                </a:cubicBezTo>
                <a:lnTo>
                  <a:pt x="13212" y="5211"/>
                </a:lnTo>
                <a:lnTo>
                  <a:pt x="40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157721" y="1107950"/>
            <a:ext cx="1115638" cy="982171"/>
          </a:xfrm>
          <a:custGeom>
            <a:avLst/>
            <a:gdLst/>
            <a:ahLst/>
            <a:cxnLst/>
            <a:rect l="l" t="t" r="r" b="b"/>
            <a:pathLst>
              <a:path w="18632" h="16403" extrusionOk="0">
                <a:moveTo>
                  <a:pt x="1" y="1"/>
                </a:moveTo>
                <a:lnTo>
                  <a:pt x="6117" y="10525"/>
                </a:lnTo>
                <a:lnTo>
                  <a:pt x="9534" y="16403"/>
                </a:lnTo>
                <a:lnTo>
                  <a:pt x="10585" y="15792"/>
                </a:lnTo>
                <a:lnTo>
                  <a:pt x="18632" y="11114"/>
                </a:lnTo>
                <a:lnTo>
                  <a:pt x="18290" y="10525"/>
                </a:lnTo>
                <a:cubicBezTo>
                  <a:pt x="14503" y="4011"/>
                  <a:pt x="753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448968" y="1610931"/>
            <a:ext cx="1104021" cy="987919"/>
          </a:xfrm>
          <a:custGeom>
            <a:avLst/>
            <a:gdLst/>
            <a:ahLst/>
            <a:cxnLst/>
            <a:rect l="l" t="t" r="r" b="b"/>
            <a:pathLst>
              <a:path w="18438" h="16499" extrusionOk="0">
                <a:moveTo>
                  <a:pt x="18438" y="0"/>
                </a:moveTo>
                <a:lnTo>
                  <a:pt x="5722" y="7392"/>
                </a:lnTo>
                <a:lnTo>
                  <a:pt x="4670" y="8003"/>
                </a:lnTo>
                <a:lnTo>
                  <a:pt x="1" y="10715"/>
                </a:lnTo>
                <a:lnTo>
                  <a:pt x="15693" y="16498"/>
                </a:lnTo>
                <a:lnTo>
                  <a:pt x="18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728538" y="2090080"/>
            <a:ext cx="60" cy="60"/>
          </a:xfrm>
          <a:custGeom>
            <a:avLst/>
            <a:gdLst/>
            <a:ahLst/>
            <a:cxnLst/>
            <a:rect l="l" t="t" r="r" b="b"/>
            <a:pathLst>
              <a:path w="1" h="1" extrusionOk="0">
                <a:moveTo>
                  <a:pt x="1" y="1"/>
                </a:move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728538" y="2053494"/>
            <a:ext cx="63051" cy="36645"/>
          </a:xfrm>
          <a:custGeom>
            <a:avLst/>
            <a:gdLst/>
            <a:ahLst/>
            <a:cxnLst/>
            <a:rect l="l" t="t" r="r" b="b"/>
            <a:pathLst>
              <a:path w="1053" h="612" extrusionOk="0">
                <a:moveTo>
                  <a:pt x="1" y="612"/>
                </a:moveTo>
                <a:lnTo>
                  <a:pt x="1053" y="1"/>
                </a:ln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06261" y="1554828"/>
            <a:ext cx="6858" cy="6913"/>
          </a:xfrm>
          <a:custGeom>
            <a:avLst/>
            <a:gdLst/>
            <a:ahLst/>
            <a:cxnLst/>
            <a:rect l="l" t="t" r="r" b="b"/>
            <a:pathLst>
              <a:path w="126" h="127" extrusionOk="0">
                <a:moveTo>
                  <a:pt x="31" y="1"/>
                </a:moveTo>
                <a:cubicBezTo>
                  <a:pt x="24" y="1"/>
                  <a:pt x="15" y="4"/>
                  <a:pt x="9" y="10"/>
                </a:cubicBezTo>
                <a:cubicBezTo>
                  <a:pt x="3" y="15"/>
                  <a:pt x="0" y="23"/>
                  <a:pt x="0" y="32"/>
                </a:cubicBezTo>
                <a:lnTo>
                  <a:pt x="0" y="96"/>
                </a:lnTo>
                <a:cubicBezTo>
                  <a:pt x="0" y="103"/>
                  <a:pt x="3" y="111"/>
                  <a:pt x="9" y="118"/>
                </a:cubicBezTo>
                <a:cubicBezTo>
                  <a:pt x="14" y="124"/>
                  <a:pt x="23" y="127"/>
                  <a:pt x="31" y="127"/>
                </a:cubicBezTo>
                <a:lnTo>
                  <a:pt x="95" y="127"/>
                </a:lnTo>
                <a:cubicBezTo>
                  <a:pt x="102" y="127"/>
                  <a:pt x="111" y="124"/>
                  <a:pt x="117" y="118"/>
                </a:cubicBezTo>
                <a:cubicBezTo>
                  <a:pt x="123" y="113"/>
                  <a:pt x="126" y="105"/>
                  <a:pt x="126" y="96"/>
                </a:cubicBezTo>
                <a:lnTo>
                  <a:pt x="126" y="32"/>
                </a:lnTo>
                <a:cubicBezTo>
                  <a:pt x="126" y="23"/>
                  <a:pt x="124" y="15"/>
                  <a:pt x="117" y="10"/>
                </a:cubicBezTo>
                <a:cubicBezTo>
                  <a:pt x="112" y="4"/>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06261" y="1568708"/>
            <a:ext cx="6858" cy="6858"/>
          </a:xfrm>
          <a:custGeom>
            <a:avLst/>
            <a:gdLst/>
            <a:ahLst/>
            <a:cxnLst/>
            <a:rect l="l" t="t" r="r" b="b"/>
            <a:pathLst>
              <a:path w="126" h="126" extrusionOk="0">
                <a:moveTo>
                  <a:pt x="31" y="1"/>
                </a:moveTo>
                <a:cubicBezTo>
                  <a:pt x="24" y="1"/>
                  <a:pt x="15" y="4"/>
                  <a:pt x="9" y="10"/>
                </a:cubicBezTo>
                <a:cubicBezTo>
                  <a:pt x="3" y="15"/>
                  <a:pt x="0" y="22"/>
                  <a:pt x="0" y="31"/>
                </a:cubicBezTo>
                <a:lnTo>
                  <a:pt x="0" y="96"/>
                </a:lnTo>
                <a:cubicBezTo>
                  <a:pt x="0" y="103"/>
                  <a:pt x="3" y="111"/>
                  <a:pt x="9" y="117"/>
                </a:cubicBezTo>
                <a:cubicBezTo>
                  <a:pt x="14" y="124"/>
                  <a:pt x="23" y="126"/>
                  <a:pt x="31" y="126"/>
                </a:cubicBezTo>
                <a:lnTo>
                  <a:pt x="95" y="126"/>
                </a:lnTo>
                <a:cubicBezTo>
                  <a:pt x="102" y="126"/>
                  <a:pt x="111" y="124"/>
                  <a:pt x="117" y="117"/>
                </a:cubicBezTo>
                <a:cubicBezTo>
                  <a:pt x="123" y="112"/>
                  <a:pt x="126" y="104"/>
                  <a:pt x="126" y="96"/>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06261" y="1582589"/>
            <a:ext cx="6858" cy="6858"/>
          </a:xfrm>
          <a:custGeom>
            <a:avLst/>
            <a:gdLst/>
            <a:ahLst/>
            <a:cxnLst/>
            <a:rect l="l" t="t" r="r" b="b"/>
            <a:pathLst>
              <a:path w="126" h="126" extrusionOk="0">
                <a:moveTo>
                  <a:pt x="31" y="1"/>
                </a:moveTo>
                <a:cubicBezTo>
                  <a:pt x="24" y="1"/>
                  <a:pt x="15" y="3"/>
                  <a:pt x="9" y="10"/>
                </a:cubicBezTo>
                <a:cubicBezTo>
                  <a:pt x="3" y="15"/>
                  <a:pt x="0" y="22"/>
                  <a:pt x="0" y="31"/>
                </a:cubicBezTo>
                <a:lnTo>
                  <a:pt x="0" y="95"/>
                </a:lnTo>
                <a:cubicBezTo>
                  <a:pt x="0" y="103"/>
                  <a:pt x="3" y="110"/>
                  <a:pt x="9" y="117"/>
                </a:cubicBezTo>
                <a:cubicBezTo>
                  <a:pt x="14" y="122"/>
                  <a:pt x="23" y="125"/>
                  <a:pt x="31" y="125"/>
                </a:cubicBezTo>
                <a:lnTo>
                  <a:pt x="95" y="125"/>
                </a:lnTo>
                <a:cubicBezTo>
                  <a:pt x="102" y="125"/>
                  <a:pt x="111" y="123"/>
                  <a:pt x="117" y="117"/>
                </a:cubicBezTo>
                <a:cubicBezTo>
                  <a:pt x="123" y="112"/>
                  <a:pt x="126" y="104"/>
                  <a:pt x="126" y="95"/>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flipH="1">
            <a:off x="8043076" y="2235220"/>
            <a:ext cx="643725" cy="368019"/>
          </a:xfrm>
          <a:custGeom>
            <a:avLst/>
            <a:gdLst/>
            <a:ahLst/>
            <a:cxnLst/>
            <a:rect l="l" t="t" r="r" b="b"/>
            <a:pathLst>
              <a:path w="3654" h="2089" extrusionOk="0">
                <a:moveTo>
                  <a:pt x="1827" y="1"/>
                </a:moveTo>
                <a:lnTo>
                  <a:pt x="1827" y="393"/>
                </a:lnTo>
                <a:lnTo>
                  <a:pt x="2087" y="393"/>
                </a:lnTo>
                <a:lnTo>
                  <a:pt x="2087" y="1"/>
                </a:lnTo>
                <a:close/>
                <a:moveTo>
                  <a:pt x="2348" y="1"/>
                </a:moveTo>
                <a:lnTo>
                  <a:pt x="2348" y="393"/>
                </a:lnTo>
                <a:lnTo>
                  <a:pt x="2609" y="393"/>
                </a:lnTo>
                <a:lnTo>
                  <a:pt x="2609" y="1"/>
                </a:lnTo>
                <a:close/>
                <a:moveTo>
                  <a:pt x="2870" y="1"/>
                </a:moveTo>
                <a:lnTo>
                  <a:pt x="2870" y="393"/>
                </a:lnTo>
                <a:lnTo>
                  <a:pt x="3131" y="393"/>
                </a:lnTo>
                <a:lnTo>
                  <a:pt x="3131" y="1"/>
                </a:lnTo>
                <a:close/>
                <a:moveTo>
                  <a:pt x="913" y="784"/>
                </a:moveTo>
                <a:cubicBezTo>
                  <a:pt x="804" y="784"/>
                  <a:pt x="712" y="822"/>
                  <a:pt x="636" y="898"/>
                </a:cubicBezTo>
                <a:cubicBezTo>
                  <a:pt x="560" y="975"/>
                  <a:pt x="522" y="1067"/>
                  <a:pt x="522" y="1175"/>
                </a:cubicBezTo>
                <a:cubicBezTo>
                  <a:pt x="522" y="1284"/>
                  <a:pt x="560" y="1376"/>
                  <a:pt x="636" y="1453"/>
                </a:cubicBezTo>
                <a:cubicBezTo>
                  <a:pt x="712" y="1528"/>
                  <a:pt x="804" y="1566"/>
                  <a:pt x="913" y="1566"/>
                </a:cubicBezTo>
                <a:cubicBezTo>
                  <a:pt x="994" y="1566"/>
                  <a:pt x="1069" y="1543"/>
                  <a:pt x="1137" y="1495"/>
                </a:cubicBezTo>
                <a:cubicBezTo>
                  <a:pt x="1204" y="1448"/>
                  <a:pt x="1254" y="1385"/>
                  <a:pt x="1281" y="1305"/>
                </a:cubicBezTo>
                <a:lnTo>
                  <a:pt x="2609" y="1305"/>
                </a:lnTo>
                <a:lnTo>
                  <a:pt x="2609" y="1044"/>
                </a:lnTo>
                <a:lnTo>
                  <a:pt x="1281" y="1044"/>
                </a:lnTo>
                <a:cubicBezTo>
                  <a:pt x="1254" y="967"/>
                  <a:pt x="1204" y="904"/>
                  <a:pt x="1137" y="855"/>
                </a:cubicBezTo>
                <a:cubicBezTo>
                  <a:pt x="1069" y="808"/>
                  <a:pt x="994" y="784"/>
                  <a:pt x="913" y="784"/>
                </a:cubicBezTo>
                <a:close/>
                <a:moveTo>
                  <a:pt x="912" y="523"/>
                </a:moveTo>
                <a:cubicBezTo>
                  <a:pt x="1017" y="523"/>
                  <a:pt x="1115" y="546"/>
                  <a:pt x="1206" y="592"/>
                </a:cubicBezTo>
                <a:cubicBezTo>
                  <a:pt x="1299" y="638"/>
                  <a:pt x="1373" y="702"/>
                  <a:pt x="1435" y="784"/>
                </a:cubicBezTo>
                <a:lnTo>
                  <a:pt x="3000" y="784"/>
                </a:lnTo>
                <a:cubicBezTo>
                  <a:pt x="3110" y="784"/>
                  <a:pt x="3202" y="822"/>
                  <a:pt x="3278" y="898"/>
                </a:cubicBezTo>
                <a:cubicBezTo>
                  <a:pt x="3353" y="975"/>
                  <a:pt x="3392" y="1067"/>
                  <a:pt x="3392" y="1175"/>
                </a:cubicBezTo>
                <a:cubicBezTo>
                  <a:pt x="3392" y="1284"/>
                  <a:pt x="3353" y="1376"/>
                  <a:pt x="3278" y="1453"/>
                </a:cubicBezTo>
                <a:cubicBezTo>
                  <a:pt x="3202" y="1528"/>
                  <a:pt x="3110" y="1566"/>
                  <a:pt x="3000" y="1566"/>
                </a:cubicBezTo>
                <a:lnTo>
                  <a:pt x="1435" y="1566"/>
                </a:lnTo>
                <a:cubicBezTo>
                  <a:pt x="1373" y="1648"/>
                  <a:pt x="1296" y="1713"/>
                  <a:pt x="1206" y="1759"/>
                </a:cubicBezTo>
                <a:cubicBezTo>
                  <a:pt x="1114" y="1805"/>
                  <a:pt x="1017" y="1827"/>
                  <a:pt x="912" y="1827"/>
                </a:cubicBezTo>
                <a:cubicBezTo>
                  <a:pt x="732" y="1827"/>
                  <a:pt x="578" y="1765"/>
                  <a:pt x="450" y="1637"/>
                </a:cubicBezTo>
                <a:cubicBezTo>
                  <a:pt x="323" y="1510"/>
                  <a:pt x="260" y="1356"/>
                  <a:pt x="260" y="1175"/>
                </a:cubicBezTo>
                <a:cubicBezTo>
                  <a:pt x="260" y="995"/>
                  <a:pt x="323" y="840"/>
                  <a:pt x="450" y="714"/>
                </a:cubicBezTo>
                <a:cubicBezTo>
                  <a:pt x="578" y="587"/>
                  <a:pt x="732" y="523"/>
                  <a:pt x="912" y="523"/>
                </a:cubicBezTo>
                <a:close/>
                <a:moveTo>
                  <a:pt x="913" y="260"/>
                </a:moveTo>
                <a:cubicBezTo>
                  <a:pt x="661" y="260"/>
                  <a:pt x="446" y="349"/>
                  <a:pt x="267" y="528"/>
                </a:cubicBezTo>
                <a:cubicBezTo>
                  <a:pt x="89" y="707"/>
                  <a:pt x="0" y="922"/>
                  <a:pt x="0" y="1174"/>
                </a:cubicBezTo>
                <a:cubicBezTo>
                  <a:pt x="0" y="1426"/>
                  <a:pt x="88" y="1641"/>
                  <a:pt x="267" y="1820"/>
                </a:cubicBezTo>
                <a:cubicBezTo>
                  <a:pt x="446" y="1999"/>
                  <a:pt x="661" y="2088"/>
                  <a:pt x="913" y="2088"/>
                </a:cubicBezTo>
                <a:cubicBezTo>
                  <a:pt x="1161" y="2088"/>
                  <a:pt x="1373" y="2001"/>
                  <a:pt x="1551" y="1827"/>
                </a:cubicBezTo>
                <a:lnTo>
                  <a:pt x="3002" y="1827"/>
                </a:lnTo>
                <a:cubicBezTo>
                  <a:pt x="3182" y="1827"/>
                  <a:pt x="3337" y="1765"/>
                  <a:pt x="3464" y="1637"/>
                </a:cubicBezTo>
                <a:cubicBezTo>
                  <a:pt x="3590" y="1510"/>
                  <a:pt x="3654" y="1356"/>
                  <a:pt x="3654" y="1175"/>
                </a:cubicBezTo>
                <a:cubicBezTo>
                  <a:pt x="3654" y="995"/>
                  <a:pt x="3592" y="840"/>
                  <a:pt x="3464" y="714"/>
                </a:cubicBezTo>
                <a:cubicBezTo>
                  <a:pt x="3337" y="586"/>
                  <a:pt x="3182" y="523"/>
                  <a:pt x="3002" y="523"/>
                </a:cubicBezTo>
                <a:lnTo>
                  <a:pt x="1551" y="523"/>
                </a:lnTo>
                <a:cubicBezTo>
                  <a:pt x="1372" y="349"/>
                  <a:pt x="1160" y="262"/>
                  <a:pt x="913" y="2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txBox="1"/>
          <p:nvPr/>
        </p:nvSpPr>
        <p:spPr>
          <a:xfrm flipH="1">
            <a:off x="6518564" y="2844984"/>
            <a:ext cx="2258953" cy="572400"/>
          </a:xfrm>
          <a:prstGeom prst="rect">
            <a:avLst/>
          </a:prstGeom>
          <a:noFill/>
          <a:ln>
            <a:noFill/>
          </a:ln>
        </p:spPr>
        <p:txBody>
          <a:bodyPr spcFirstLastPara="1" wrap="square" lIns="91425" tIns="91425" rIns="91425" bIns="91425" anchor="t" anchorCtr="0">
            <a:noAutofit/>
          </a:bodyPr>
          <a:lstStyle/>
          <a:p>
            <a:pPr algn="r"/>
            <a:r>
              <a:rPr lang="en-US" sz="1600" b="1" dirty="0" err="1" smtClean="0">
                <a:latin typeface="Fira Sans"/>
                <a:ea typeface="Fira Sans"/>
                <a:cs typeface="Fira Sans"/>
                <a:sym typeface="Fira Sans"/>
              </a:rPr>
              <a:t>RÉGRESSION</a:t>
            </a:r>
            <a:r>
              <a:rPr lang="en-US" sz="1600" b="1" dirty="0" smtClean="0">
                <a:latin typeface="Fira Sans"/>
                <a:ea typeface="Fira Sans"/>
                <a:cs typeface="Fira Sans"/>
                <a:sym typeface="Fira Sans"/>
              </a:rPr>
              <a:t> </a:t>
            </a:r>
            <a:r>
              <a:rPr lang="en-US" sz="1600" b="1" dirty="0" err="1" smtClean="0">
                <a:latin typeface="Fira Sans"/>
                <a:ea typeface="Fira Sans"/>
                <a:cs typeface="Fira Sans"/>
                <a:sym typeface="Fira Sans"/>
              </a:rPr>
              <a:t>LINÉAIRE</a:t>
            </a:r>
            <a:r>
              <a:rPr lang="en-US" sz="1600" b="1" dirty="0" smtClean="0">
                <a:latin typeface="Fira Sans"/>
                <a:ea typeface="Fira Sans"/>
                <a:cs typeface="Fira Sans"/>
                <a:sym typeface="Fira Sans"/>
              </a:rPr>
              <a:t> </a:t>
            </a:r>
            <a:endParaRPr lang="en-US" sz="1600" b="1" dirty="0">
              <a:solidFill>
                <a:srgbClr val="000000"/>
              </a:solidFill>
              <a:latin typeface="Fira Sans"/>
              <a:ea typeface="Fira Sans"/>
              <a:cs typeface="Fira Sans"/>
              <a:sym typeface="Fira Sans"/>
            </a:endParaRPr>
          </a:p>
        </p:txBody>
      </p:sp>
      <p:sp>
        <p:nvSpPr>
          <p:cNvPr id="1363" name="Google Shape;1363;p23"/>
          <p:cNvSpPr txBox="1"/>
          <p:nvPr/>
        </p:nvSpPr>
        <p:spPr>
          <a:xfrm flipH="1">
            <a:off x="350103" y="2900958"/>
            <a:ext cx="2455439" cy="1553277"/>
          </a:xfrm>
          <a:prstGeom prst="rect">
            <a:avLst/>
          </a:prstGeom>
          <a:noFill/>
          <a:ln>
            <a:noFill/>
          </a:ln>
        </p:spPr>
        <p:txBody>
          <a:bodyPr spcFirstLastPara="1" wrap="square" lIns="91425" tIns="91425" rIns="91425" bIns="91425" anchor="t" anchorCtr="0">
            <a:noAutofit/>
          </a:bodyPr>
          <a:lstStyle/>
          <a:p>
            <a:pPr lvl="0"/>
            <a:r>
              <a:rPr lang="fr-FR" sz="1600" b="1" dirty="0" smtClean="0">
                <a:latin typeface="Fira Sans"/>
                <a:ea typeface="Fira Sans"/>
                <a:cs typeface="Fira Sans"/>
                <a:sym typeface="Fira Sans"/>
              </a:rPr>
              <a:t>Correction</a:t>
            </a:r>
            <a:r>
              <a:rPr lang="fr-FR" sz="1600" dirty="0" smtClean="0">
                <a:latin typeface="Fira Sans"/>
                <a:ea typeface="Fira Sans"/>
                <a:cs typeface="Fira Sans"/>
                <a:sym typeface="Fira Sans"/>
              </a:rPr>
              <a:t> des données de consommation mensuelles de l'effet température dues au chauffage électrique </a:t>
            </a:r>
            <a:endParaRPr sz="1600">
              <a:solidFill>
                <a:srgbClr val="000000"/>
              </a:solidFill>
              <a:latin typeface="Fira Sans"/>
              <a:ea typeface="Fira Sans"/>
              <a:cs typeface="Fira Sans"/>
              <a:sym typeface="Fira Sans"/>
            </a:endParaRPr>
          </a:p>
        </p:txBody>
      </p:sp>
      <p:grpSp>
        <p:nvGrpSpPr>
          <p:cNvPr id="2" name="Google Shape;1220;p21"/>
          <p:cNvGrpSpPr/>
          <p:nvPr/>
        </p:nvGrpSpPr>
        <p:grpSpPr>
          <a:xfrm>
            <a:off x="457200" y="1967090"/>
            <a:ext cx="847523" cy="898961"/>
            <a:chOff x="2662261" y="1274362"/>
            <a:chExt cx="847523" cy="898961"/>
          </a:xfrm>
        </p:grpSpPr>
        <p:sp>
          <p:nvSpPr>
            <p:cNvPr id="80" name="Google Shape;1221;p21"/>
            <p:cNvSpPr/>
            <p:nvPr/>
          </p:nvSpPr>
          <p:spPr>
            <a:xfrm>
              <a:off x="2662261" y="1274362"/>
              <a:ext cx="847523" cy="847451"/>
            </a:xfrm>
            <a:custGeom>
              <a:avLst/>
              <a:gdLst/>
              <a:ahLst/>
              <a:cxnLst/>
              <a:rect l="l" t="t" r="r" b="b"/>
              <a:pathLst>
                <a:path w="11827" h="11826" extrusionOk="0">
                  <a:moveTo>
                    <a:pt x="5913" y="1"/>
                  </a:moveTo>
                  <a:cubicBezTo>
                    <a:pt x="4346" y="1"/>
                    <a:pt x="2842" y="623"/>
                    <a:pt x="1732" y="1732"/>
                  </a:cubicBezTo>
                  <a:cubicBezTo>
                    <a:pt x="623" y="2841"/>
                    <a:pt x="0" y="4345"/>
                    <a:pt x="0" y="5913"/>
                  </a:cubicBezTo>
                  <a:cubicBezTo>
                    <a:pt x="0" y="7481"/>
                    <a:pt x="623" y="8985"/>
                    <a:pt x="1732" y="10093"/>
                  </a:cubicBezTo>
                  <a:cubicBezTo>
                    <a:pt x="2842" y="11203"/>
                    <a:pt x="4346" y="11826"/>
                    <a:pt x="5913" y="11826"/>
                  </a:cubicBezTo>
                  <a:cubicBezTo>
                    <a:pt x="7482" y="11826"/>
                    <a:pt x="8986" y="11203"/>
                    <a:pt x="10094" y="10093"/>
                  </a:cubicBezTo>
                  <a:cubicBezTo>
                    <a:pt x="11203" y="8985"/>
                    <a:pt x="11826" y="7481"/>
                    <a:pt x="11826" y="5913"/>
                  </a:cubicBezTo>
                  <a:cubicBezTo>
                    <a:pt x="11826" y="4345"/>
                    <a:pt x="11203" y="2841"/>
                    <a:pt x="10094" y="1732"/>
                  </a:cubicBezTo>
                  <a:cubicBezTo>
                    <a:pt x="8986" y="623"/>
                    <a:pt x="7482" y="1"/>
                    <a:pt x="5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2;p21"/>
            <p:cNvSpPr/>
            <p:nvPr/>
          </p:nvSpPr>
          <p:spPr>
            <a:xfrm>
              <a:off x="2899380" y="2123877"/>
              <a:ext cx="372632" cy="49445"/>
            </a:xfrm>
            <a:custGeom>
              <a:avLst/>
              <a:gdLst/>
              <a:ahLst/>
              <a:cxnLst/>
              <a:rect l="l" t="t" r="r" b="b"/>
              <a:pathLst>
                <a:path w="5200" h="690" extrusionOk="0">
                  <a:moveTo>
                    <a:pt x="1262" y="0"/>
                  </a:moveTo>
                  <a:cubicBezTo>
                    <a:pt x="1140" y="0"/>
                    <a:pt x="1020" y="35"/>
                    <a:pt x="918" y="102"/>
                  </a:cubicBezTo>
                  <a:lnTo>
                    <a:pt x="0" y="690"/>
                  </a:lnTo>
                  <a:lnTo>
                    <a:pt x="5200" y="690"/>
                  </a:lnTo>
                  <a:lnTo>
                    <a:pt x="4266" y="99"/>
                  </a:lnTo>
                  <a:cubicBezTo>
                    <a:pt x="4165" y="35"/>
                    <a:pt x="4046" y="0"/>
                    <a:pt x="3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3;p21"/>
            <p:cNvSpPr/>
            <p:nvPr/>
          </p:nvSpPr>
          <p:spPr>
            <a:xfrm>
              <a:off x="2941731" y="2128678"/>
              <a:ext cx="287858" cy="39771"/>
            </a:xfrm>
            <a:custGeom>
              <a:avLst/>
              <a:gdLst/>
              <a:ahLst/>
              <a:cxnLst/>
              <a:rect l="l" t="t" r="r" b="b"/>
              <a:pathLst>
                <a:path w="4017" h="555" extrusionOk="0">
                  <a:moveTo>
                    <a:pt x="946" y="1"/>
                  </a:moveTo>
                  <a:cubicBezTo>
                    <a:pt x="841" y="1"/>
                    <a:pt x="737" y="32"/>
                    <a:pt x="649" y="88"/>
                  </a:cubicBezTo>
                  <a:lnTo>
                    <a:pt x="32" y="485"/>
                  </a:lnTo>
                  <a:cubicBezTo>
                    <a:pt x="1" y="505"/>
                    <a:pt x="15" y="554"/>
                    <a:pt x="53" y="554"/>
                  </a:cubicBezTo>
                  <a:lnTo>
                    <a:pt x="3963" y="554"/>
                  </a:lnTo>
                  <a:cubicBezTo>
                    <a:pt x="4002" y="554"/>
                    <a:pt x="4017" y="505"/>
                    <a:pt x="3985" y="485"/>
                  </a:cubicBezTo>
                  <a:lnTo>
                    <a:pt x="3357" y="87"/>
                  </a:lnTo>
                  <a:cubicBezTo>
                    <a:pt x="3269" y="31"/>
                    <a:pt x="3166" y="1"/>
                    <a:pt x="3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4;p21"/>
            <p:cNvSpPr/>
            <p:nvPr/>
          </p:nvSpPr>
          <p:spPr>
            <a:xfrm>
              <a:off x="3077524" y="2037313"/>
              <a:ext cx="16625" cy="86637"/>
            </a:xfrm>
            <a:custGeom>
              <a:avLst/>
              <a:gdLst/>
              <a:ahLst/>
              <a:cxnLst/>
              <a:rect l="l" t="t" r="r" b="b"/>
              <a:pathLst>
                <a:path w="232" h="1209" extrusionOk="0">
                  <a:moveTo>
                    <a:pt x="0" y="1"/>
                  </a:moveTo>
                  <a:lnTo>
                    <a:pt x="0" y="1208"/>
                  </a:lnTo>
                  <a:lnTo>
                    <a:pt x="232" y="1208"/>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5;p21"/>
            <p:cNvSpPr/>
            <p:nvPr/>
          </p:nvSpPr>
          <p:spPr>
            <a:xfrm>
              <a:off x="2832881" y="1757055"/>
              <a:ext cx="509574" cy="280334"/>
            </a:xfrm>
            <a:custGeom>
              <a:avLst/>
              <a:gdLst/>
              <a:ahLst/>
              <a:cxnLst/>
              <a:rect l="l" t="t" r="r" b="b"/>
              <a:pathLst>
                <a:path w="7111" h="3912" extrusionOk="0">
                  <a:moveTo>
                    <a:pt x="1059" y="0"/>
                  </a:moveTo>
                  <a:lnTo>
                    <a:pt x="0" y="3912"/>
                  </a:lnTo>
                  <a:lnTo>
                    <a:pt x="7110" y="3912"/>
                  </a:lnTo>
                  <a:lnTo>
                    <a:pt x="5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6;p21"/>
            <p:cNvSpPr/>
            <p:nvPr/>
          </p:nvSpPr>
          <p:spPr>
            <a:xfrm>
              <a:off x="2827793" y="1753329"/>
              <a:ext cx="519607" cy="287930"/>
            </a:xfrm>
            <a:custGeom>
              <a:avLst/>
              <a:gdLst/>
              <a:ahLst/>
              <a:cxnLst/>
              <a:rect l="l" t="t" r="r" b="b"/>
              <a:pathLst>
                <a:path w="7251" h="4018" extrusionOk="0">
                  <a:moveTo>
                    <a:pt x="5974" y="107"/>
                  </a:moveTo>
                  <a:lnTo>
                    <a:pt x="7110" y="3912"/>
                  </a:lnTo>
                  <a:lnTo>
                    <a:pt x="140" y="3912"/>
                  </a:lnTo>
                  <a:lnTo>
                    <a:pt x="1171" y="107"/>
                  </a:lnTo>
                  <a:close/>
                  <a:moveTo>
                    <a:pt x="1089" y="0"/>
                  </a:moveTo>
                  <a:lnTo>
                    <a:pt x="1" y="4017"/>
                  </a:lnTo>
                  <a:lnTo>
                    <a:pt x="7251" y="4017"/>
                  </a:lnTo>
                  <a:lnTo>
                    <a:pt x="605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7;p21"/>
            <p:cNvSpPr/>
            <p:nvPr/>
          </p:nvSpPr>
          <p:spPr>
            <a:xfrm>
              <a:off x="2851297" y="1809796"/>
              <a:ext cx="464930" cy="144538"/>
            </a:xfrm>
            <a:custGeom>
              <a:avLst/>
              <a:gdLst/>
              <a:ahLst/>
              <a:cxnLst/>
              <a:rect l="l" t="t" r="r" b="b"/>
              <a:pathLst>
                <a:path w="6488" h="2017" extrusionOk="0">
                  <a:moveTo>
                    <a:pt x="589" y="1"/>
                  </a:moveTo>
                  <a:lnTo>
                    <a:pt x="587" y="54"/>
                  </a:lnTo>
                  <a:lnTo>
                    <a:pt x="591" y="1"/>
                  </a:lnTo>
                  <a:lnTo>
                    <a:pt x="591" y="1"/>
                  </a:lnTo>
                  <a:cubicBezTo>
                    <a:pt x="591" y="1"/>
                    <a:pt x="591" y="1"/>
                    <a:pt x="591" y="1"/>
                  </a:cubicBezTo>
                  <a:lnTo>
                    <a:pt x="591" y="1"/>
                  </a:lnTo>
                  <a:lnTo>
                    <a:pt x="591" y="1"/>
                  </a:lnTo>
                  <a:lnTo>
                    <a:pt x="591" y="1"/>
                  </a:lnTo>
                  <a:lnTo>
                    <a:pt x="591" y="1"/>
                  </a:lnTo>
                  <a:cubicBezTo>
                    <a:pt x="590" y="1"/>
                    <a:pt x="590" y="1"/>
                    <a:pt x="589" y="1"/>
                  </a:cubicBezTo>
                  <a:close/>
                  <a:moveTo>
                    <a:pt x="5919" y="1"/>
                  </a:moveTo>
                  <a:cubicBezTo>
                    <a:pt x="4873" y="2"/>
                    <a:pt x="3283" y="3"/>
                    <a:pt x="2112" y="3"/>
                  </a:cubicBezTo>
                  <a:cubicBezTo>
                    <a:pt x="1268" y="3"/>
                    <a:pt x="641" y="3"/>
                    <a:pt x="591" y="1"/>
                  </a:cubicBezTo>
                  <a:lnTo>
                    <a:pt x="591" y="1"/>
                  </a:lnTo>
                  <a:lnTo>
                    <a:pt x="584" y="107"/>
                  </a:lnTo>
                  <a:cubicBezTo>
                    <a:pt x="607" y="109"/>
                    <a:pt x="1146" y="109"/>
                    <a:pt x="1873" y="109"/>
                  </a:cubicBezTo>
                  <a:cubicBezTo>
                    <a:pt x="3326" y="109"/>
                    <a:pt x="5534" y="107"/>
                    <a:pt x="5881" y="107"/>
                  </a:cubicBezTo>
                  <a:lnTo>
                    <a:pt x="6157" y="1031"/>
                  </a:lnTo>
                  <a:lnTo>
                    <a:pt x="269" y="1031"/>
                  </a:lnTo>
                  <a:lnTo>
                    <a:pt x="1" y="2017"/>
                  </a:lnTo>
                  <a:lnTo>
                    <a:pt x="6488" y="2017"/>
                  </a:lnTo>
                  <a:lnTo>
                    <a:pt x="6488" y="1911"/>
                  </a:lnTo>
                  <a:lnTo>
                    <a:pt x="138" y="1911"/>
                  </a:lnTo>
                  <a:lnTo>
                    <a:pt x="348" y="1137"/>
                  </a:lnTo>
                  <a:lnTo>
                    <a:pt x="6298" y="1137"/>
                  </a:lnTo>
                  <a:lnTo>
                    <a:pt x="595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8;p21"/>
            <p:cNvSpPr/>
            <p:nvPr/>
          </p:nvSpPr>
          <p:spPr>
            <a:xfrm>
              <a:off x="2919875" y="1756769"/>
              <a:ext cx="64709" cy="281839"/>
            </a:xfrm>
            <a:custGeom>
              <a:avLst/>
              <a:gdLst/>
              <a:ahLst/>
              <a:cxnLst/>
              <a:rect l="l" t="t" r="r" b="b"/>
              <a:pathLst>
                <a:path w="903" h="3933" extrusionOk="0">
                  <a:moveTo>
                    <a:pt x="798" y="0"/>
                  </a:moveTo>
                  <a:lnTo>
                    <a:pt x="1" y="3911"/>
                  </a:lnTo>
                  <a:lnTo>
                    <a:pt x="105" y="3932"/>
                  </a:lnTo>
                  <a:lnTo>
                    <a:pt x="902" y="22"/>
                  </a:lnTo>
                  <a:lnTo>
                    <a:pt x="7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9;p21"/>
            <p:cNvSpPr/>
            <p:nvPr/>
          </p:nvSpPr>
          <p:spPr>
            <a:xfrm>
              <a:off x="3023852" y="1757342"/>
              <a:ext cx="25654" cy="280764"/>
            </a:xfrm>
            <a:custGeom>
              <a:avLst/>
              <a:gdLst/>
              <a:ahLst/>
              <a:cxnLst/>
              <a:rect l="l" t="t" r="r" b="b"/>
              <a:pathLst>
                <a:path w="358" h="3918" extrusionOk="0">
                  <a:moveTo>
                    <a:pt x="251" y="0"/>
                  </a:moveTo>
                  <a:lnTo>
                    <a:pt x="1" y="3911"/>
                  </a:lnTo>
                  <a:lnTo>
                    <a:pt x="107" y="3917"/>
                  </a:lnTo>
                  <a:lnTo>
                    <a:pt x="358" y="7"/>
                  </a:lnTo>
                  <a:lnTo>
                    <a:pt x="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0;p21"/>
            <p:cNvSpPr/>
            <p:nvPr/>
          </p:nvSpPr>
          <p:spPr>
            <a:xfrm>
              <a:off x="3122383" y="1756840"/>
              <a:ext cx="25726" cy="280692"/>
            </a:xfrm>
            <a:custGeom>
              <a:avLst/>
              <a:gdLst/>
              <a:ahLst/>
              <a:cxnLst/>
              <a:rect l="l" t="t" r="r" b="b"/>
              <a:pathLst>
                <a:path w="359" h="3917" extrusionOk="0">
                  <a:moveTo>
                    <a:pt x="106" y="0"/>
                  </a:moveTo>
                  <a:lnTo>
                    <a:pt x="1" y="6"/>
                  </a:lnTo>
                  <a:lnTo>
                    <a:pt x="252" y="3917"/>
                  </a:lnTo>
                  <a:lnTo>
                    <a:pt x="359" y="3911"/>
                  </a:lnTo>
                  <a:lnTo>
                    <a:pt x="1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1;p21"/>
            <p:cNvSpPr/>
            <p:nvPr/>
          </p:nvSpPr>
          <p:spPr>
            <a:xfrm>
              <a:off x="2856313" y="1756554"/>
              <a:ext cx="384456" cy="280836"/>
            </a:xfrm>
            <a:custGeom>
              <a:avLst/>
              <a:gdLst/>
              <a:ahLst/>
              <a:cxnLst/>
              <a:rect l="l" t="t" r="r" b="b"/>
              <a:pathLst>
                <a:path w="5365" h="3919" extrusionOk="0">
                  <a:moveTo>
                    <a:pt x="4489" y="0"/>
                  </a:moveTo>
                  <a:lnTo>
                    <a:pt x="1" y="3919"/>
                  </a:lnTo>
                  <a:lnTo>
                    <a:pt x="1120" y="3919"/>
                  </a:lnTo>
                  <a:lnTo>
                    <a:pt x="5364"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2;p21"/>
            <p:cNvSpPr/>
            <p:nvPr/>
          </p:nvSpPr>
          <p:spPr>
            <a:xfrm>
              <a:off x="3099380" y="1848492"/>
              <a:ext cx="205378" cy="180798"/>
            </a:xfrm>
            <a:custGeom>
              <a:avLst/>
              <a:gdLst/>
              <a:ahLst/>
              <a:cxnLst/>
              <a:rect l="l" t="t" r="r" b="b"/>
              <a:pathLst>
                <a:path w="2866" h="2523" extrusionOk="0">
                  <a:moveTo>
                    <a:pt x="2517" y="0"/>
                  </a:moveTo>
                  <a:lnTo>
                    <a:pt x="0" y="2522"/>
                  </a:lnTo>
                  <a:lnTo>
                    <a:pt x="1295" y="2522"/>
                  </a:lnTo>
                  <a:lnTo>
                    <a:pt x="2865" y="880"/>
                  </a:lnTo>
                  <a:lnTo>
                    <a:pt x="2517"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en-US" sz="2400" b="1" dirty="0" err="1" smtClean="0">
                <a:latin typeface="Fira Sans"/>
                <a:ea typeface="Fira Sans"/>
                <a:cs typeface="Fira Sans"/>
                <a:sym typeface="Fira Sans"/>
              </a:rPr>
              <a:t>RÉGRESSION</a:t>
            </a:r>
            <a:r>
              <a:rPr lang="en-US" sz="2400" b="1" dirty="0" smtClean="0">
                <a:latin typeface="Fira Sans"/>
                <a:ea typeface="Fira Sans"/>
                <a:cs typeface="Fira Sans"/>
                <a:sym typeface="Fira Sans"/>
              </a:rPr>
              <a:t> </a:t>
            </a:r>
            <a:r>
              <a:rPr lang="en-US" sz="2400" b="1" dirty="0" err="1" smtClean="0">
                <a:latin typeface="Fira Sans"/>
                <a:ea typeface="Fira Sans"/>
                <a:cs typeface="Fira Sans"/>
                <a:sym typeface="Fira Sans"/>
              </a:rPr>
              <a:t>LINÉAIRE</a:t>
            </a:r>
            <a:r>
              <a:rPr lang="en-US" sz="2400" b="1" dirty="0" smtClean="0">
                <a:latin typeface="Fira Sans"/>
                <a:ea typeface="Fira Sans"/>
                <a:cs typeface="Fira Sans"/>
                <a:sym typeface="Fira Sans"/>
              </a:rPr>
              <a:t> : </a:t>
            </a:r>
            <a:r>
              <a:rPr lang="fr-FR" sz="2400" b="1" dirty="0" smtClean="0"/>
              <a:t>Consommation en fonction de la </a:t>
            </a:r>
            <a:r>
              <a:rPr lang="fr-FR" sz="2400" b="1" dirty="0" err="1" smtClean="0"/>
              <a:t>DJU</a:t>
            </a:r>
            <a:endParaRPr lang="fr-FR" sz="2400" b="1" dirty="0" smtClean="0">
              <a:latin typeface="Fira Sans"/>
              <a:ea typeface="Fira Sans"/>
              <a:cs typeface="Fira Sans"/>
              <a:sym typeface="Fira Sans"/>
            </a:endParaRPr>
          </a:p>
        </p:txBody>
      </p:sp>
      <p:sp>
        <p:nvSpPr>
          <p:cNvPr id="138" name="Google Shape;636;p45"/>
          <p:cNvSpPr txBox="1">
            <a:spLocks noGrp="1"/>
          </p:cNvSpPr>
          <p:nvPr>
            <p:ph type="title"/>
          </p:nvPr>
        </p:nvSpPr>
        <p:spPr>
          <a:xfrm>
            <a:off x="450273" y="852046"/>
            <a:ext cx="3816927" cy="1073727"/>
          </a:xfrm>
          <a:prstGeom prst="rect">
            <a:avLst/>
          </a:prstGeom>
          <a:noFill/>
          <a:ln>
            <a:noFill/>
          </a:ln>
        </p:spPr>
        <p:txBody>
          <a:bodyPr spcFirstLastPara="1" wrap="square" lIns="91425" tIns="91425" rIns="91425" bIns="91425" anchor="ctr" anchorCtr="0">
            <a:noAutofit/>
          </a:bodyPr>
          <a:lstStyle/>
          <a:p>
            <a:pPr>
              <a:buClrTx/>
              <a:buSzTx/>
              <a:defRPr/>
            </a:pPr>
            <a:r>
              <a:rPr lang="fr-FR" sz="1800" dirty="0" smtClean="0">
                <a:solidFill>
                  <a:schemeClr val="accent1"/>
                </a:solidFill>
              </a:rPr>
              <a:t/>
            </a:r>
            <a:br>
              <a:rPr lang="fr-FR" sz="1800" dirty="0" smtClean="0">
                <a:solidFill>
                  <a:schemeClr val="accent1"/>
                </a:solidFill>
              </a:rPr>
            </a:br>
            <a:r>
              <a:rPr lang="fr-FR" sz="1800" dirty="0" smtClean="0">
                <a:solidFill>
                  <a:schemeClr val="accent1"/>
                </a:solidFill>
              </a:rPr>
              <a:t>Relation linéaire entre la consommation et la </a:t>
            </a:r>
            <a:r>
              <a:rPr lang="fr-FR" sz="1800" dirty="0" err="1" smtClean="0">
                <a:solidFill>
                  <a:schemeClr val="accent1"/>
                </a:solidFill>
              </a:rPr>
              <a:t>DJU</a:t>
            </a:r>
            <a:r>
              <a:rPr lang="fr-FR" sz="1800" dirty="0" smtClean="0">
                <a:solidFill>
                  <a:schemeClr val="accent1"/>
                </a:solidFill>
              </a:rPr>
              <a:t>?</a:t>
            </a:r>
            <a:br>
              <a:rPr lang="fr-FR" sz="1800" dirty="0" smtClean="0">
                <a:solidFill>
                  <a:schemeClr val="accent1"/>
                </a:solidFill>
              </a:rPr>
            </a:br>
            <a:r>
              <a:rPr lang="fr-FR" sz="1800" dirty="0" smtClean="0">
                <a:solidFill>
                  <a:schemeClr val="accent1"/>
                </a:solidFill>
              </a:rPr>
              <a:t>Y = a + </a:t>
            </a:r>
            <a:r>
              <a:rPr lang="fr-FR" sz="1800" dirty="0" err="1" smtClean="0">
                <a:solidFill>
                  <a:schemeClr val="accent1"/>
                </a:solidFill>
              </a:rPr>
              <a:t>bX</a:t>
            </a:r>
            <a:r>
              <a:rPr lang="fr-FR" sz="1800" dirty="0" smtClean="0">
                <a:solidFill>
                  <a:schemeClr val="accent1"/>
                </a:solidFill>
              </a:rPr>
              <a:t> + </a:t>
            </a:r>
            <a:r>
              <a:rPr lang="el-GR" sz="1800" dirty="0" smtClean="0">
                <a:solidFill>
                  <a:schemeClr val="accent1"/>
                </a:solidFill>
              </a:rPr>
              <a:t>ε</a:t>
            </a:r>
            <a:r>
              <a:rPr lang="fr-FR" sz="1800" dirty="0" smtClean="0">
                <a:solidFill>
                  <a:schemeClr val="accent1"/>
                </a:solidFill>
              </a:rPr>
              <a:t> </a:t>
            </a:r>
            <a:br>
              <a:rPr lang="fr-FR" sz="1800" dirty="0" smtClean="0">
                <a:solidFill>
                  <a:schemeClr val="accent1"/>
                </a:solidFill>
              </a:rPr>
            </a:br>
            <a:r>
              <a:rPr lang="fr-FR" sz="1800" dirty="0" smtClean="0">
                <a:solidFill>
                  <a:schemeClr val="accent1"/>
                </a:solidFill>
              </a:rPr>
              <a:t> </a:t>
            </a:r>
            <a:br>
              <a:rPr lang="fr-FR" sz="1800" dirty="0" smtClean="0">
                <a:solidFill>
                  <a:schemeClr val="accent1"/>
                </a:solidFill>
              </a:rPr>
            </a:br>
            <a:endParaRPr kumimoji="0" lang="fr-FR" sz="1800" i="0" u="none" strike="noStrike" kern="0" cap="none" spc="0" normalizeH="0" baseline="0" noProof="0" dirty="0">
              <a:ln>
                <a:noFill/>
              </a:ln>
              <a:solidFill>
                <a:schemeClr val="accent1"/>
              </a:solidFill>
              <a:effectLst/>
              <a:uLnTx/>
              <a:uFillTx/>
            </a:endParaRPr>
          </a:p>
        </p:txBody>
      </p:sp>
      <p:sp>
        <p:nvSpPr>
          <p:cNvPr id="141" name="ZoneTexte 140"/>
          <p:cNvSpPr txBox="1"/>
          <p:nvPr/>
        </p:nvSpPr>
        <p:spPr>
          <a:xfrm>
            <a:off x="6844154" y="900554"/>
            <a:ext cx="2348341" cy="523220"/>
          </a:xfrm>
          <a:prstGeom prst="rect">
            <a:avLst/>
          </a:prstGeom>
          <a:noFill/>
        </p:spPr>
        <p:txBody>
          <a:bodyPr wrap="square" rtlCol="0">
            <a:spAutoFit/>
          </a:bodyPr>
          <a:lstStyle/>
          <a:p>
            <a:r>
              <a:rPr lang="fr-FR" dirty="0" smtClean="0">
                <a:latin typeface="Fira Sans" charset="0"/>
              </a:rPr>
              <a:t>Calcul de a (pente) et </a:t>
            </a:r>
          </a:p>
          <a:p>
            <a:r>
              <a:rPr lang="fr-FR" dirty="0" smtClean="0">
                <a:latin typeface="Fira Sans" charset="0"/>
              </a:rPr>
              <a:t>b (l’ordonnée à </a:t>
            </a:r>
            <a:r>
              <a:rPr lang="fr-FR" smtClean="0">
                <a:latin typeface="Fira Sans" charset="0"/>
              </a:rPr>
              <a:t>l’origine)</a:t>
            </a:r>
          </a:p>
        </p:txBody>
      </p:sp>
      <p:pic>
        <p:nvPicPr>
          <p:cNvPr id="5122" name="Picture 2"/>
          <p:cNvPicPr>
            <a:picLocks noChangeAspect="1" noChangeArrowheads="1"/>
          </p:cNvPicPr>
          <p:nvPr/>
        </p:nvPicPr>
        <p:blipFill>
          <a:blip r:embed="rId3"/>
          <a:srcRect/>
          <a:stretch>
            <a:fillRect/>
          </a:stretch>
        </p:blipFill>
        <p:spPr bwMode="auto">
          <a:xfrm>
            <a:off x="2349190" y="2725141"/>
            <a:ext cx="4559486" cy="237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en-US" sz="2400" b="1" dirty="0" err="1" smtClean="0">
                <a:latin typeface="Fira Sans"/>
                <a:ea typeface="Fira Sans"/>
                <a:cs typeface="Fira Sans"/>
                <a:sym typeface="Fira Sans"/>
              </a:rPr>
              <a:t>RÉGRESSION</a:t>
            </a:r>
            <a:r>
              <a:rPr lang="en-US" sz="2400" b="1" dirty="0" smtClean="0">
                <a:latin typeface="Fira Sans"/>
                <a:ea typeface="Fira Sans"/>
                <a:cs typeface="Fira Sans"/>
                <a:sym typeface="Fira Sans"/>
              </a:rPr>
              <a:t> </a:t>
            </a:r>
            <a:r>
              <a:rPr lang="en-US" sz="2400" b="1" dirty="0" err="1" smtClean="0">
                <a:latin typeface="Fira Sans"/>
                <a:ea typeface="Fira Sans"/>
                <a:cs typeface="Fira Sans"/>
                <a:sym typeface="Fira Sans"/>
              </a:rPr>
              <a:t>LINÉAIRE</a:t>
            </a:r>
            <a:endParaRPr lang="fr-FR" sz="2400" b="1" dirty="0" smtClean="0">
              <a:latin typeface="Fira Sans"/>
              <a:ea typeface="Fira Sans"/>
              <a:cs typeface="Fira Sans"/>
              <a:sym typeface="Fira Sans"/>
            </a:endParaRPr>
          </a:p>
        </p:txBody>
      </p:sp>
      <p:sp>
        <p:nvSpPr>
          <p:cNvPr id="138" name="Google Shape;636;p45"/>
          <p:cNvSpPr txBox="1">
            <a:spLocks noGrp="1"/>
          </p:cNvSpPr>
          <p:nvPr>
            <p:ph type="title"/>
          </p:nvPr>
        </p:nvSpPr>
        <p:spPr>
          <a:xfrm>
            <a:off x="450273" y="852046"/>
            <a:ext cx="3816927" cy="1073727"/>
          </a:xfrm>
          <a:prstGeom prst="rect">
            <a:avLst/>
          </a:prstGeom>
          <a:noFill/>
          <a:ln>
            <a:noFill/>
          </a:ln>
        </p:spPr>
        <p:txBody>
          <a:bodyPr spcFirstLastPara="1" wrap="square" lIns="91425" tIns="91425" rIns="91425" bIns="91425" anchor="ctr" anchorCtr="0">
            <a:noAutofit/>
          </a:bodyPr>
          <a:lstStyle/>
          <a:p>
            <a:pPr>
              <a:buClrTx/>
              <a:buSzTx/>
              <a:defRPr/>
            </a:pPr>
            <a:r>
              <a:rPr lang="fr-FR" sz="1800" dirty="0" smtClean="0">
                <a:solidFill>
                  <a:schemeClr val="accent1"/>
                </a:solidFill>
              </a:rPr>
              <a:t/>
            </a:r>
            <a:br>
              <a:rPr lang="fr-FR" sz="1800" dirty="0" smtClean="0">
                <a:solidFill>
                  <a:schemeClr val="accent1"/>
                </a:solidFill>
              </a:rPr>
            </a:br>
            <a:r>
              <a:rPr lang="fr-FR" sz="1800" dirty="0" smtClean="0">
                <a:solidFill>
                  <a:schemeClr val="accent1"/>
                </a:solidFill>
              </a:rPr>
              <a:t>Relation linéaire entre la consommation et la </a:t>
            </a:r>
            <a:r>
              <a:rPr lang="fr-FR" sz="1800" dirty="0" err="1" smtClean="0">
                <a:solidFill>
                  <a:schemeClr val="accent1"/>
                </a:solidFill>
              </a:rPr>
              <a:t>DJU</a:t>
            </a:r>
            <a:r>
              <a:rPr lang="fr-FR" sz="1800" dirty="0" smtClean="0">
                <a:solidFill>
                  <a:schemeClr val="accent1"/>
                </a:solidFill>
              </a:rPr>
              <a:t>?</a:t>
            </a:r>
            <a:br>
              <a:rPr lang="fr-FR" sz="1800" dirty="0" smtClean="0">
                <a:solidFill>
                  <a:schemeClr val="accent1"/>
                </a:solidFill>
              </a:rPr>
            </a:br>
            <a:r>
              <a:rPr lang="fr-FR" sz="1800" dirty="0" smtClean="0">
                <a:solidFill>
                  <a:schemeClr val="accent1"/>
                </a:solidFill>
              </a:rPr>
              <a:t>Y = a + </a:t>
            </a:r>
            <a:r>
              <a:rPr lang="fr-FR" sz="1800" dirty="0" err="1" smtClean="0">
                <a:solidFill>
                  <a:schemeClr val="accent1"/>
                </a:solidFill>
              </a:rPr>
              <a:t>bX</a:t>
            </a:r>
            <a:r>
              <a:rPr lang="fr-FR" sz="1800" dirty="0" smtClean="0">
                <a:solidFill>
                  <a:schemeClr val="accent1"/>
                </a:solidFill>
              </a:rPr>
              <a:t> + </a:t>
            </a:r>
            <a:r>
              <a:rPr lang="el-GR" sz="1800" dirty="0" smtClean="0">
                <a:solidFill>
                  <a:schemeClr val="accent1"/>
                </a:solidFill>
              </a:rPr>
              <a:t>ε</a:t>
            </a:r>
            <a:r>
              <a:rPr lang="fr-FR" sz="1800" dirty="0" smtClean="0">
                <a:solidFill>
                  <a:schemeClr val="accent1"/>
                </a:solidFill>
              </a:rPr>
              <a:t> </a:t>
            </a:r>
            <a:br>
              <a:rPr lang="fr-FR" sz="1800" dirty="0" smtClean="0">
                <a:solidFill>
                  <a:schemeClr val="accent1"/>
                </a:solidFill>
              </a:rPr>
            </a:br>
            <a:r>
              <a:rPr lang="fr-FR" sz="1800" dirty="0" smtClean="0">
                <a:solidFill>
                  <a:schemeClr val="accent1"/>
                </a:solidFill>
              </a:rPr>
              <a:t> </a:t>
            </a:r>
            <a:br>
              <a:rPr lang="fr-FR" sz="1800" dirty="0" smtClean="0">
                <a:solidFill>
                  <a:schemeClr val="accent1"/>
                </a:solidFill>
              </a:rPr>
            </a:br>
            <a:endParaRPr kumimoji="0" lang="fr-FR" sz="1800" i="0" u="none" strike="noStrike" kern="0" cap="none" spc="0" normalizeH="0" baseline="0" noProof="0" dirty="0">
              <a:ln>
                <a:noFill/>
              </a:ln>
              <a:solidFill>
                <a:schemeClr val="accent1"/>
              </a:solidFill>
              <a:effectLst/>
              <a:uLnTx/>
              <a:uFillTx/>
            </a:endParaRPr>
          </a:p>
        </p:txBody>
      </p:sp>
      <p:sp>
        <p:nvSpPr>
          <p:cNvPr id="141" name="ZoneTexte 140"/>
          <p:cNvSpPr txBox="1"/>
          <p:nvPr/>
        </p:nvSpPr>
        <p:spPr>
          <a:xfrm>
            <a:off x="7148946" y="893627"/>
            <a:ext cx="1911928" cy="1600438"/>
          </a:xfrm>
          <a:prstGeom prst="rect">
            <a:avLst/>
          </a:prstGeom>
          <a:noFill/>
        </p:spPr>
        <p:txBody>
          <a:bodyPr wrap="square" rtlCol="0">
            <a:spAutoFit/>
          </a:bodyPr>
          <a:lstStyle/>
          <a:p>
            <a:pPr>
              <a:buFont typeface="Arial" pitchFamily="34" charset="0"/>
              <a:buChar char="•"/>
            </a:pPr>
            <a:r>
              <a:rPr lang="fr-FR" dirty="0" smtClean="0">
                <a:latin typeface="Fira Sans" charset="0"/>
              </a:rPr>
              <a:t>a = 3173</a:t>
            </a:r>
          </a:p>
          <a:p>
            <a:pPr>
              <a:buFont typeface="Arial" pitchFamily="34" charset="0"/>
              <a:buChar char="•"/>
            </a:pPr>
            <a:r>
              <a:rPr lang="fr-FR" dirty="0" smtClean="0">
                <a:latin typeface="Fira Sans" charset="0"/>
              </a:rPr>
              <a:t>b = 48.9</a:t>
            </a:r>
          </a:p>
          <a:p>
            <a:pPr>
              <a:buFont typeface="Arial" pitchFamily="34" charset="0"/>
              <a:buChar char="•"/>
            </a:pPr>
            <a:r>
              <a:rPr lang="fr-FR" dirty="0" smtClean="0">
                <a:latin typeface="Fira Sans" charset="0"/>
              </a:rPr>
              <a:t>Performance du modèle 94% </a:t>
            </a:r>
          </a:p>
          <a:p>
            <a:pPr>
              <a:buFont typeface="Arial" pitchFamily="34" charset="0"/>
              <a:buChar char="•"/>
            </a:pPr>
            <a:r>
              <a:rPr lang="fr-FR" dirty="0" err="1" smtClean="0">
                <a:latin typeface="Fira Sans" charset="0"/>
              </a:rPr>
              <a:t>DJU</a:t>
            </a:r>
            <a:r>
              <a:rPr lang="fr-FR" dirty="0" smtClean="0">
                <a:latin typeface="Fira Sans" charset="0"/>
              </a:rPr>
              <a:t> significatif au niveau de test de 5%; on rejette H0</a:t>
            </a:r>
          </a:p>
        </p:txBody>
      </p:sp>
      <p:pic>
        <p:nvPicPr>
          <p:cNvPr id="6146" name="Picture 2"/>
          <p:cNvPicPr>
            <a:picLocks noChangeAspect="1" noChangeArrowheads="1"/>
          </p:cNvPicPr>
          <p:nvPr/>
        </p:nvPicPr>
        <p:blipFill>
          <a:blip r:embed="rId3"/>
          <a:srcRect/>
          <a:stretch>
            <a:fillRect/>
          </a:stretch>
        </p:blipFill>
        <p:spPr bwMode="auto">
          <a:xfrm>
            <a:off x="2223656" y="2741664"/>
            <a:ext cx="4842844" cy="2268000"/>
          </a:xfrm>
          <a:prstGeom prst="rect">
            <a:avLst/>
          </a:prstGeom>
          <a:noFill/>
          <a:ln w="9525">
            <a:noFill/>
            <a:miter lim="800000"/>
            <a:headEnd/>
            <a:tailEnd/>
          </a:ln>
          <a:effectLst/>
        </p:spPr>
      </p:pic>
      <p:sp>
        <p:nvSpPr>
          <p:cNvPr id="129" name="Rectangle 128"/>
          <p:cNvSpPr/>
          <p:nvPr/>
        </p:nvSpPr>
        <p:spPr>
          <a:xfrm>
            <a:off x="2216727" y="4592777"/>
            <a:ext cx="1385455" cy="36000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1" name="Connecteur droit 130"/>
          <p:cNvCxnSpPr/>
          <p:nvPr/>
        </p:nvCxnSpPr>
        <p:spPr>
          <a:xfrm>
            <a:off x="5216236" y="4932218"/>
            <a:ext cx="3740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a:off x="4717497" y="3165839"/>
            <a:ext cx="23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1" y="3810226"/>
            <a:ext cx="1600199" cy="954107"/>
          </a:xfrm>
          <a:prstGeom prst="rect">
            <a:avLst/>
          </a:prstGeom>
        </p:spPr>
        <p:txBody>
          <a:bodyPr wrap="square">
            <a:spAutoFit/>
          </a:bodyPr>
          <a:lstStyle/>
          <a:p>
            <a:r>
              <a:rPr lang="fr-FR" b="1" dirty="0" smtClean="0">
                <a:solidFill>
                  <a:schemeClr val="bg1"/>
                </a:solidFill>
                <a:latin typeface="Fira Sans" charset="0"/>
              </a:rPr>
              <a:t>Le chauffage influence la consommation en électricité </a:t>
            </a:r>
            <a:endParaRPr lang="fr-FR" b="1" dirty="0">
              <a:solidFill>
                <a:schemeClr val="bg1"/>
              </a:solidFill>
              <a:latin typeface="Fira Sans"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t>Vérification de la performance du modèle</a:t>
            </a:r>
            <a:endParaRPr lang="fr-FR" sz="2400" b="1" dirty="0"/>
          </a:p>
        </p:txBody>
      </p:sp>
      <p:sp>
        <p:nvSpPr>
          <p:cNvPr id="138" name="Google Shape;636;p45"/>
          <p:cNvSpPr txBox="1">
            <a:spLocks noGrp="1"/>
          </p:cNvSpPr>
          <p:nvPr>
            <p:ph type="title"/>
          </p:nvPr>
        </p:nvSpPr>
        <p:spPr>
          <a:xfrm>
            <a:off x="457200" y="701040"/>
            <a:ext cx="3816927" cy="2011680"/>
          </a:xfrm>
          <a:prstGeom prst="rect">
            <a:avLst/>
          </a:prstGeom>
          <a:noFill/>
          <a:ln>
            <a:noFill/>
          </a:ln>
        </p:spPr>
        <p:txBody>
          <a:bodyPr spcFirstLastPara="1" wrap="square" lIns="91425" tIns="91425" rIns="91425" bIns="91425" anchor="ctr" anchorCtr="0">
            <a:noAutofit/>
          </a:bodyPr>
          <a:lstStyle/>
          <a:p>
            <a:pPr>
              <a:buClrTx/>
              <a:buSzTx/>
              <a:defRPr/>
            </a:pPr>
            <a:r>
              <a:rPr lang="fr-FR" sz="1800" dirty="0" smtClean="0">
                <a:solidFill>
                  <a:schemeClr val="accent1"/>
                </a:solidFill>
              </a:rPr>
              <a:t/>
            </a:r>
            <a:br>
              <a:rPr lang="fr-FR" sz="1800" dirty="0" smtClean="0">
                <a:solidFill>
                  <a:schemeClr val="accent1"/>
                </a:solidFill>
              </a:rPr>
            </a:br>
            <a:r>
              <a:rPr lang="fr-FR" sz="1800" dirty="0" smtClean="0">
                <a:solidFill>
                  <a:schemeClr val="accent1"/>
                </a:solidFill>
              </a:rPr>
              <a:t>Test de Shapiro-</a:t>
            </a:r>
            <a:r>
              <a:rPr lang="fr-FR" sz="1800" dirty="0" err="1" smtClean="0">
                <a:solidFill>
                  <a:schemeClr val="accent1"/>
                </a:solidFill>
              </a:rPr>
              <a:t>Wilk</a:t>
            </a:r>
            <a:r>
              <a:rPr lang="fr-FR" sz="1800" dirty="0" smtClean="0">
                <a:solidFill>
                  <a:schemeClr val="accent1"/>
                </a:solidFill>
              </a:rPr>
              <a:t/>
            </a:r>
            <a:br>
              <a:rPr lang="fr-FR" sz="1800" dirty="0" smtClean="0">
                <a:solidFill>
                  <a:schemeClr val="accent1"/>
                </a:solidFill>
              </a:rPr>
            </a:br>
            <a:r>
              <a:rPr lang="fr-FR" sz="1000" dirty="0" smtClean="0">
                <a:solidFill>
                  <a:schemeClr val="accent1"/>
                </a:solidFill>
              </a:rPr>
              <a:t/>
            </a:r>
            <a:br>
              <a:rPr lang="fr-FR" sz="1000" dirty="0" smtClean="0">
                <a:solidFill>
                  <a:schemeClr val="accent1"/>
                </a:solidFill>
              </a:rPr>
            </a:br>
            <a:r>
              <a:rPr lang="fr-FR" sz="1200" dirty="0" err="1" smtClean="0">
                <a:solidFill>
                  <a:schemeClr val="accent1"/>
                </a:solidFill>
              </a:rPr>
              <a:t>pvalue</a:t>
            </a:r>
            <a:r>
              <a:rPr lang="fr-FR" sz="1200" dirty="0" smtClean="0">
                <a:solidFill>
                  <a:schemeClr val="accent1"/>
                </a:solidFill>
              </a:rPr>
              <a:t> = 0.25 significative au niveau du test de 5% on accepte H0</a:t>
            </a:r>
            <a:br>
              <a:rPr lang="fr-FR" sz="1200" dirty="0" smtClean="0">
                <a:solidFill>
                  <a:schemeClr val="accent1"/>
                </a:solidFill>
              </a:rPr>
            </a:br>
            <a:r>
              <a:rPr lang="fr-FR" sz="1200" dirty="0" smtClean="0">
                <a:solidFill>
                  <a:schemeClr val="accent1"/>
                </a:solidFill>
              </a:rPr>
              <a:t/>
            </a:r>
            <a:br>
              <a:rPr lang="fr-FR" sz="1200" dirty="0" smtClean="0">
                <a:solidFill>
                  <a:schemeClr val="accent1"/>
                </a:solidFill>
              </a:rPr>
            </a:br>
            <a:r>
              <a:rPr lang="fr-FR" sz="1200" dirty="0" smtClean="0">
                <a:solidFill>
                  <a:schemeClr val="accent1"/>
                </a:solidFill>
              </a:rPr>
              <a:t>Les données proviennent d’une distribution normale. </a:t>
            </a:r>
            <a:br>
              <a:rPr lang="fr-FR" sz="1200" dirty="0" smtClean="0">
                <a:solidFill>
                  <a:schemeClr val="accent1"/>
                </a:solidFill>
              </a:rPr>
            </a:br>
            <a:r>
              <a:rPr lang="fr-FR" sz="1200" dirty="0" smtClean="0">
                <a:solidFill>
                  <a:schemeClr val="accent1"/>
                </a:solidFill>
              </a:rPr>
              <a:t/>
            </a:r>
            <a:br>
              <a:rPr lang="fr-FR" sz="1200" dirty="0" smtClean="0">
                <a:solidFill>
                  <a:schemeClr val="accent1"/>
                </a:solidFill>
              </a:rPr>
            </a:br>
            <a:r>
              <a:rPr lang="fr-FR" sz="1200" dirty="0" smtClean="0">
                <a:solidFill>
                  <a:schemeClr val="accent1"/>
                </a:solidFill>
              </a:rPr>
              <a:t>Ainsi on peut utiliser a et b pour corriger la consommation </a:t>
            </a:r>
            <a:r>
              <a:rPr lang="fr-FR" sz="1800" dirty="0" smtClean="0">
                <a:solidFill>
                  <a:schemeClr val="accent1"/>
                </a:solidFill>
              </a:rPr>
              <a:t/>
            </a:r>
            <a:br>
              <a:rPr lang="fr-FR" sz="1800" dirty="0" smtClean="0">
                <a:solidFill>
                  <a:schemeClr val="accent1"/>
                </a:solidFill>
              </a:rPr>
            </a:br>
            <a:endParaRPr kumimoji="0" lang="fr-FR" sz="1800" i="0" u="none" strike="noStrike" kern="0" cap="none" spc="0" normalizeH="0" baseline="0" noProof="0" dirty="0">
              <a:ln>
                <a:noFill/>
              </a:ln>
              <a:solidFill>
                <a:schemeClr val="accent1"/>
              </a:solidFill>
              <a:effectLst/>
              <a:uLnTx/>
              <a:uFillTx/>
            </a:endParaRPr>
          </a:p>
        </p:txBody>
      </p:sp>
      <p:sp>
        <p:nvSpPr>
          <p:cNvPr id="8194" name="AutoShape 2" descr="data:image/png;base64,iVBORw0KGgoAAAANSUhEUgAAAuIAAAGKCAYAAABJrCSVAAAAOXRFWHRTb2Z0d2FyZQBNYXRwbG90bGliIHZlcnNpb24zLjMuNCwgaHR0cHM6Ly9tYXRwbG90bGliLm9yZy8QVMy6AAAACXBIWXMAAAsTAAALEwEAmpwYAACROUlEQVR4nOzdd3gU1dvG8e9uNtlkUwgJCR0EBEWK9CaCjaKAKEoRxC4iIIgvKCqK+LPQpCmgKEVBRRABC0VEAWlKlSKKNEEQSCGkbMqWef+ArAmkQjr357q8MJOZ2WdyMptnzj7nHJNhGAYiIiIiIlKgzIUdgIiIiIjI1UiJuIiIiIhIIVAiLiIiIiJSCJSIi4iIiIgUAiXiIiIiIiKFQIm4iIiIiEghUCIuANz68cd4vf46p+LjM93nbGIiPv/7H/ctXMjRmBhMo0fz2tq1BRdkBkyjR/PI0qWer6+ZPJlb5s7Nt9eLS04mIiHB8/Vra9diGj2aozEx+faaOZWXsRSl65LspbhcnIiN9Xw9d9cuTKNHs/bo0cILKpNYbpk7F9Po0Rnueyg6GvPo0TT64AMcLle67118r+e1w2fP5mi/W+bO5ZrJk3N17keWLr3kmi9us4s9tGQJptGjWfz777l6rbSK831clH6H89Lao0cxjR7N3F278u01svpdzuoek8KhRFwAeLBePdyGwVf792e6z+L9+3G43TxYrx5hNhvz7r2XbrVrF2CU2ZvcsSMv33xzvpx7+8mTXD9tGvsiIjzbutWuzbx77yXMZsuX1xTJzt8xMdSbMYPVhw97trWpWpV5995L7TJlCjGy3JuxbRs+Xl7Mu/devL28Cux15+zcSZ3p03O078s338zkjh1zdf6nGjdm3r33er7OqM3SirTbWbhvH33q1eO+G27I1WtJ0Va7TBnm3XsvbapWzZfzv7F+Pe3nzcv0+4V1j0nmLIUdgBQN999wAwOXL+fL339nQNOmGe7zxb59lPb1pVOtWvh4efFg/foFHGX27rn++nw7954zZzgZF5duW/2yZalftmy+vaZIdo7ExHAgKirdtuqlS1O9dOlCiihrvhYLvpZL//S43G42//MP49u1o054eIHGtO7vv0lyOnO0b7saNXJ9/paVK9OycmXP1xm1WVor/vqLG8uV47277sr1a0nRVjYgIF//dv5w+DBOtzvD7xXmPSaZUyIuAJTy9aVzrVos/eMPziQkEO7vn+77ZxIS+OnIER5v2BAfPUWLyGWqUbr0JQ+0AF5mMxsfe6wQIip6+t54I31vvLGww5ASRvdY0aREXDz61KvH4v37WbJ/P081aZLue1/+/jsuw/A8yR+NiaHalCmMatuW1265BYA9p08zbPVqdvz7LwkpKVxfpgyDmjXjsYYNPecxjR7NwzfeyNx77kl3/ou3O1wuJmzaxIJ9+zgYHY3bMKgVGsqQ5s3Tne9i10yezDXBwax95BHgfF370FWr+PHIEU4nJFApKIgeN9zAqFtuSdcr9+Xvv/Pur7+y69QpEh0OKgYF0f2GG/jfrbditVh4be1aRq9bB5yvp69aqhRHn33Ws/3IkCFcExwMQJTdzis//cSyP/8k0m7nmuBgHm3QgOGtWuFlPl8N9tratYzZsIE9Tz/N0FWrWPf331jMZu6+7jomtm9PaDalLoeio3n+hx/48cgRvEwmnmrcGIv50kqzs4mJvPrTT3z1xx9E2u1UL12a/o0bM7h5c0wmU5avcbEd//7Lmz//zIZjx4hOTKS0ry93VK/OuHbtqBQUlOWxscnJjPrpJxbv30+k3U6NkBCGNG/OE40aefbJ65/b+9u2MX3rVg5GR+Pn7U2bqlV549Zb0/UE2R0O/rduHZ/v3cvJuDgqBAbSq25dXm3bFpu3N3C+VvXRZcvY9dRT/G/9elYdOoSvxcIjN97ImDvuYP7u3by1YQP/xMbSoFw5pt91FzeWK+eJd8KmTfz65JMMWbmSTcePE+zry5DmzRneqhXvbN7Mu7/+ytnERFpVrsz7nTt7fo8AfjxyhPGbNvHriRPEJicT7u9P55o1GduuHcG+vp7YAB5dtoxHly3DGDXKs/2nhx/mlmuuuaxrHbtxIysOHsTpdnNH9epM6tAhXWwZOZOQwAs//MC3Bw6Q4nLRq04dGpUvn26fWqGhnLHb02379sAB3vr5Z3adOoXVYuG2atV4+/bbqRUamuXr5fS4FX/9xZiNG9nx77/4e3tzyzXXMOaOO7gmOJhb5s5l3d9/A+nfh66ZPJl21avjNgw+3bOHMjYbO596iu6LFnE0Joajzz7rOf8fkZG8+tNP/HjkCA63m4blyvG/W2/l5gvlB48sXcrHv/2Wrm0ubjO4svs1r98TcnL/pPVvXByVJk1iYNOmTL3zznTfe23tWl6/8D5ZNTiYg9HR/G/9etYcPsyZhAQCfHy4qUoVxtx+e5Y9tUlOJ2+sX8+ne/ZwIjaWSkFBPFi/PiPbtPF0EGX0u5/R9tSvv+zenWGrV3M6Pp7nb7qJ1265hcW//86YjRv5IzISs8lEs4oVea1tW26qUiXLNjgVH88b69ez/K+/OBEXh6/FQuPy5fnfrbd6jl179Ci3fvwxc7p25ZEGDS75OlVG29cdPcorP/3E7tOncbrd3FiuHCNuuoku110HnP/79/e5c8D53+W0f59zeq/kZL9j584xdNUqNh0/ztnERKqXLs0jDRowrFUrzLn8uyJKxCWNTrVqUdrXl0W//35JIr5g716qlipF60zeiCLtdtrPn08Zm42RN9+Mr8XC53v38vjXX+NrsdC7Xr1cxfLosmV8sW8fTzdpwjPNmhFpt/Phjh08/vXX1ChdmrZp3mCz0uPLL9n5778Mad6c8oGBbD5+nDEbNxKVmMjMLl0A+GjHDp785hvuvu46xt5xBykuF1/t38/4TZvw9/Zm1C230K12bf6Ni2Pmjh281Lo1TStWzPD1ziYm0mr2bI7GxNC/cWOuK1OG7w8d4sU1a9h56hRf3H+/Z1+XYXDrxx9zc9WqTGjXjq0nTzJr504SHQ4Wdu+e6TWdjo+n1ezZpLhcDG3RAj+LhenbtnE2MTHdfgkpKbSZO5fj584xoGlTKgcF8ePRozy7ahUHoqKY1qlTjn6GcP4hq/Xs2dQMDeXF1q2xeXuz8fhx5v32G//Gx/PTww9nemyKy0WbOXPYe+YM/Ro35sayZVl+8CBPfvMNdoeDwc2b5/nP7dPdu3n6u+946MYbeaZZMyLsdiZv2cItH3/MwWeeoZSvLykuF+3mzWPz8eM82qABTSpU4JcTJxi7cSMbjh3jp4cfTldD2emzz2hdpQrvtG/PV/v3M2HzZvacOcPu06d5tkUL3IbBmz//zP2LFrF/4EBPEpTicnHbxx9z7/XXc1/t2szeuZMXLiRMR2NiGNqiBZF2O2M3bvQkCgDfHzrEnZ9+yk2VK/P6LbdgNpn4/vBhZu7YQYrbzZyuXWlTtSovtW7NWxs20K9RI0/il1Eb5OZa716wgBvCwnjrtts4dPYsk7ds4URsLL8++WSm7ZzkdNJ27lyOnD3rud/m7trFF/v2pdtvSIsWDGnRwvP13F27eGzZMm6/8FB3NjGRGdu20fyjj/jliScyTcZzetyCvXvpvXgxdcPDea1tW1JcLt7ZvJnbP/mE7f368fLNN+M2DH4+dox5995LjTQlPZ/v3ct1ZcowpWNHTsXHE3bRJ4UAf0VF0fyjj/A2mxnUrBlhNhsfbN9Ou3nz+PnRRy95r8isza7kfs3r94Sc3D8XKx8YyK3XXMPi/fuZ3LFjuoTsi337uKlKFaoGB3M6Pp4WH31EkNXKM82aEWqzsevUKT7csYP9EREceOaZDJM5l9tN588+Y+Px4/Rr1IjaYWFsO3mSN3/+mZ2nTvF1r1657lyA839rBjdvTimrlZaVK7Pu6FF6fvkld9WsyRMNG5LgcPDer79yx7x57BswINOSr0SHg5vnzOFcUhKDmjWjYmAgB6KimLFtG3d99hn/DB1KoNWa6/hS/RkZSafPPqNh+fK8dfvtGIbBhzt20HXBAtY/+iitq1RhcseOvLhmDZF2O5M6dPCUTeb0XsnJfg6Xi47z52N3OHiuRQuCfX1ZfvAgL/zwA063m5fyaYxWSaZEXDx8vLy4/4YbmL1zJ5F2O2Uu9C6eiI1lw7FjvNi6daZvdD8eOcKp+Hi+eeABmlSoAMCjDRvSctYs9pw+DblIxE/Fx/PZnj28cNNNvH3HHZ7t915/PddPm8bi/ftzlIifSUjgh8OHGd+uHcNatQLgiUaNMEg/qvydzZtpWakSS3v29FzfgKZNqTZlCov372fULbdQv2xZWlauzMwdO2hXo0a6npa0xm7cyIGoKJb07OmpVx/QtCkDv/uO6du28ciNN3JnzZoAON1uetapwzsdOgDwFHAiLo4lf/yB3eHw9FJebPymTUQkJLCtXz9Pb+PDDRpQ96LBZuM3beJAVBTbnnySehfekJ9u2pSX1qzh7Q0bzifFF3puszN961ZMJhM/PfwwIX5+APRr3JgUl4sFe/cSnZjo2X6xWTt28Nvp03zarZvngaxf48a0nTuXtzdsYGDTpnn+c/t0zx7qhIXxcZpPXhqUK8fw1avZe+YMN1WpwuydO9l0/DiTOnTg2QuJ4dNNm1InLIznf/iBj3bs4Ok04yVaVKrEggsPBD3r1CFs/HhWHz7M7v79Pb148SkpvPnzzxw5e5aaF/64OdxuHqxfnwnt2wPnE7E606ez6fhxDg0e7EnujsbE8NmePSQ7nVgtFiZt2ULloCB+eOghT2/f002b0nLWLBb//jtzunaleunStKtRg7c2bKBl5cqZ1p7m9lqbVKjA4h49PF8npKTw/vbt/BUV5bmui320Ywd/REama8MnGzWi2UcfcS7NAOe0YpOTGbJyJT3r1uXz++7zbH+ycWNumDaNF374gSU9e172cW7D4LlVq6hXtixbHn8cvwv3VNOKFWk3bx6f7dnDgKZN+XTPHn4+duySn1+i08nC+++nRkhIhvEDjPzpJxwuF9v79ePaC/v1qluXGlOnMn7TpkseqjNrsyu5X/P6PSEn909G+tSrx2Nff83GY8c8Dxi7T5/mj8hIZlxI8ufu2kVUYiIbHnuM69MMJg708WHMxo3sOnXqkk9RAObt3s2aI0dY2acPHa691rO9WcWKPPXtt3z95590vYwxQt1q1+aN227zfD3gu++weXuzLE1i3656de5ftIgd//6baSL+9Z9/cjA6+pL4qpcuTf/vvmP14cNXNLnBsj//JMHhYEnPnp6/zb3q1qXV7Nns/PdfWlepwj3XX8/kLVtIdDg8v1c5vVdyut/OU6fYHxnJou7duf/CQOInGjXizk8/5c8sxj1I5jRriqTTp149XIbB0j/+8GxbuG8fBmQ5wCS1NGHEDz/w899/43K78fHyYnu/fumS6ZwoFxBA7Isv8krbtp5thmHguDAAJT4lJUfnKWW1EuDjw/StW1n8++8kXDhudteu/PDQQ579dvfvz/I+fdI9ZJxJSKC0r2+OXyvV13/+Se0yZS4ZNJp6LWl/rgA96tRJ93WDsmVxut1EXfTRfVorDh6kacWK6f5Yhfv780Dduun2W7x/P3XDwykfGEik3e75LzW2bw8cyPF1Te/UiaNDhqRLtmOTkz3lPVn9nL796y/CbLZ08ZlMJubdey8/P/ooZpMpz39ulYKC+CMyktFr13qmbrurZk32DRjgSSK+/vNPgqxWBl40OHlIixYEWa0s/fPPdNvvTRNbKV9fwv39qRUamu6j9GoXSjf+vWga0LTHpvY+3VSlSroe1mrBwRjA6QvTY377wANs79cv3ZiMKLudIKv1sn4vc3OtPS6aqaPBhQQwq+lNVxw8SFl//3Rt6O/jwxNZlJKtPnSI2ORk7rnuunS/oxazmduqVWPVhdKYyz1u+8mT/Bsfz5ONGnmScIA7qlfn1yeeyHbQ3LUhIVkm4W7DYPlff3FXzZqeJBwg1GZjw2OPXVKikZUruV/z+j0hJ/dPRu674QZ8LRYWpvkUZMHevXibzXS/8Dv1QuvWnB42LF0SnuhweMrPMvvdXrx/P2E2G40rVEgX+101a+JlMuXq/SytDhcNvq0UFERcSgqDV6xg/4UHyHply/LnoEGexDMjPevW5cywYbRPc76UNNMD5vaevVjq39hBy5ez/eRJ4Pzv2Z+DBvFM8+aZHpfTeyWn+1UIDMQEvPXzz6w6eJAUlwuTycTKBx9M9+AmOacecUmnTdWqVClVikW//+6p312wbx+NypendlhYpse1qlyZwc2a8e6vv7LmyBFC/PzoUKMGferVo1OtWrmOw+rlxfzdu1l16BAHoqI4GB1N3IU3Mrdh5OwcFgsfdO7Mk998w/2LFmH18qLtNddwX+3aPHTjjZ4k0tvLi21//83ne/bwx4XXOnMhGapaqlSu4j4SE0PHNL0hqcoFBBDs6+up30t18Ufd1gsxubK4xqMxMXS9UBOY1vUXTVV3KDqaRKeTsPHjMzzPsYtiyYrJZCIqMZG3N2xg9+nTHDp7lr9jYkiNMqs2ORoTQ42QkEs+Tamapt44r39ur7Zty+Z//uG1det4bd06bggL4+5atXiiUSNPYnUkJobqpUtfMoWXj5cX1UuX5u+L5l4uGxCQ7muL2XzJoObUZOLin0faY1NLVrI71sts5vDZs7zy00/si4jgUHQ0JzIY5JgTub3Wy/29zKi38OLfy7QOXfhkqtfixZnuE5GQQPnAwMs6LjWJrJlBMp1ZeVlaF7fRxaLsduJTUjI8f91czkpxJfdrXr8n5OT+yUiQ1UqnmjVZvH8/U+68E7PJxMJ9++h47bXpxm+kuFyM/PFHtv/7Lwejozly9qzndyuz95JD0dFE2O2Zx57FnOxZubiNBzVrxqpDh3hv61be27qVasHBdK5Vi8cbNsz2E0SzycSYDRvY9M8/HIqO5mB0tKcDKad/tzLT/YYbWPLHH3yxbx9f7NtH+YAA7qpZk4dvvDHTkjTI+b2S0/0qBQUxrl07Xlyzho6ffkqAjw+3V6tGzzp16FGnjud9THJOibikYzKZeKBuXd7ZvJnoxERik5P59cQJJl74WD0rU+68k8HNm7N4/35WHDzIl7//zud79/JU48a837lzpse5LurxSnG5aD9vHhuOHePWatW4o3p1nmvZkrZVq1Illwtp9K5Xj47XXsvSP/7gu7/+4ofDh/n+0CGmb93KL088gdVi4cUffmDMxo00LFeOlpUq0bd+fVpVrsyg5ctzlazC+Z77zLgN45IZZy5nYIsJMpxq7eI3epdh0LpKFUal+WQhrQoXJTdZ+e7AAbouWECFwEBuq1aNO6+9liYVKrDq0CHe3rAhy2Ndbne215nXP7dKQUH81r8/Px05wrI//2TlwYOM2biRiVu28P2DD9L2mmty/ZoZDXzLaetdzrEfbNtG/+++47rQUG6uUoX7atemecWKvPvrr3y6Z08OX/m8ovR7mVbqvT+zc2eqZfKRf+kMSp5yelxqcne5A8i8sjnuSs9/8bku937N6/eEnNw/mUkd9L/h2DFs3t4cOns2XenH9pMnaTt3LjZvb+6oXp3HGjSgUfnyHDp7loHLl2d6XpdhUDMkhOmZ1MqXzqBuPd3xmUzpd3HiGGS1su6RR9jyzz8s/eMPVhw8yLu//sq0rVuZd++9mY53+jsmhhazZpGQkkL7GjXoVbcuDcqVwzAM7vniiyxjy0m83l5eLOrenT2nT/PVhb+xc3btYtbOnbx9++2MaN06y/Nke6/k4l4c1qoVvevV46v9+1n+1198f+gQy/78k09272ZFnz65vtarnRJxucSD9eszduNGvvnzTyLsdrxMJh7Ipsb7dHw8+yIiuK1aNZ6/6Saev+kmoux27vniC2Zu387YO+6glK8vZpOJ5ItW87r44+4Fe/ey7u+/mXX33elmSMloyrOsxKeksOvUKeqEhfFYw4Y81rAhKS4Xz69ezZRffuH7Q4eoX7YsYzZupG/9+nySZsGNjOLKiWuCg/kjMvKS7afi44lNTqZyNrOL5ET10qUznIP44tXUrgkOJi45mTuqV0+3/WxiImuOHMmwFy8zz6xYQc3QULY9+ST+Pj6e7TlJCKuUKsXu06cv2b7ir79YsG8f4y7MXpGXP7c9F17v9urVuf3C9W88doxbP/6Yqb/+SttrruGa4GA2//MPDpcrXU9xisvFkbNns+xlym9JTifPff89t15zDd/37ZsukX/lp59yfb6CuNbqpUuz/u+/cbrd6eLNapW/1FlYwvz9L/k9XXv0KC63G2sG06Xm9LgqFz7ROhgdfcn8348tW0arypXTzdyTW2VsNvwsFg5mcI0TNm3iVHy8Z2xAdq7kfs3r94Sc3D+ZuatmTYJ9fVn6xx9YzGYCfHy4O01v/fDVq7FaLOwbMCDdJy9v/fxzpudMjX3byZPcVq1augcfx4XB9anvEakPT8kXPZjk9P38QFQU55KSaFGpEi0qVWLMHXfwe0QEbebM4Z3NmzNNxEevW8eZhAT+GDgw3TiKz7J5j8xpvMfOnePYuXO0rlKFemXLMuqWW/gnNpbbPv6Y8Zs2ZZqI5/Reyel+0YmJ/Hbq1PnOqmbNGNSsGQkpKTyybBlf/v47e06f9ow/kJzRZwhyibrh4dQvW5bv/vqLbw4c4Pbq1Sl30cfyF5uzaxe3f/IJ2y7UrsH5+rVrL5QkpPY6lAsI4LdTp9L10F08q0Jqne8NF5XCTNmyBSDTxQoutvfMGW6eM4dZO3d6tvl4edHwwseLXmYz0RdmFbj4tZb/9Rd/RUene63UN8ysevi61KrFH5GRl9Q0j7nQa9z5Msp0Ltatdm32RUSw8uBBz7ZzSUnM27073X5316rFb6dP891FtZNvrF9P90WL2HvmTI5fMyoxkaqlSqVLwo+fO+dZiTWrNrmrZk1OJySw5KJVWydt2cJ3Bw5QxmbL859b90WL6LtkSbpepYbly+Pj5eVpxy61ahGbnMy0rVvTHTt961biUlLofGFwaGFIdDiwOxzUCg1Nl9TuOnXKM9Ve6s88p7+X+X2t3WrX5lxyMh/t2OHZ5nC5mJnm64u1q1EDX4uF8Zs2pVtu+0RsLF0XLGDEmjUZDhDP6XFNKlQgzGZjzq5d6ep1Nx0/zpxduzzjRnLyM8yIxWymfY0aLP/rL46n+fTsbGIi4zdt8nzcf7GMXu9K7te8fk/Iyf2TGavFwv21a/PtgQMs+/NP7r3++nQDz6MSEwn390+XhJ9LSvIs+Z7Ze8ndtWoRnZjIjIt+h9/fto1eixfzw4VVSlP/Vu06dcqzj9PtZnEWq0anNXjFCu5esCBdTff1ZcoQ7Oub5bVHJSbi7+2druQuxeXi/W3bsryujOKFS/8uvvXzz9z+ySecSFOCUykoiEpBQeni8jKb0/1e5fReyel+3x86xG2ffMI3aX6H/H18qHvhb6hKU3JPPeKSoQfr1eN/69djdziY07Vrtvs/fOONTNy8mc6ffcaApk2pEBjI9pMn+eS333jkxhsJuJDApZa9dFu4kE41a7Lj339ZuG9fuiXi29WogcVspu+SJQxq2hRvLy++OXCAVQcP4uPl5akVz07zihW5uUoVXv7xR46dO0f9smU5fu4c7/76K9eXKcMd1atjGAZVSpXirZ9/JsnppFJQEL+eOMHcXbvwtVjSvVbqH44Z27ZxKj4+w56RF2++mcX799Pzyy95ukkTaoWGsubIEb7av59utWt7Zv64Ev/XsiXzd++m2xdf8GyLFoT7+/PB9u1cnEKkxtJt4UL6N25MnfBwNhw7xrzdu7nz2mtzFcud117LF/v20f/bb2laoQKHz57lwx07SHA4AIhLTs702KcaN2b2zp30WryYgU2bcl1oKN/99RerDx9m9t1342U25/nPbXirVjzxzTfc/skndL/hBgzOz7qQ5HR6Vo59olEjPv7tN55btYo9p0/TpEIFtp08yZxdu2heseIV9ZReqdJ+fjSvWJHZO3cSZLVyXWgoe8+c4aOdOz29gXHJyZT28/P8Xs7fvRvDMHg4zVzEqQriWvvWr8/M7dsZtHw5v0dEUCs0lPm7d2fZE1nGZuOt227jue+/p+WsWTxYvz4Ol4tpW7eS5HQyoV27KzrOx8uLiR068NCSJdw0ezYP1qtHXEoKU375hdplyniuO/VnOOqnn7i1WjVuq1Ytx9f99u230/yjj2j20UcMatqUIKuVD3fsID4lhTduvTXDYzJqsyu5X/P6PSEn909W+tSvz0cXOkCmduyY7nt3XnstYzdupMeiRbSvUYNT8fF8tGOHZ5ByZu8lqb/Dz6xYwY5//6VZxYrsOXOGD7Zvp1H58jx64dPTW665hnIBAby+fj2JTidl/f35ZPduz3tVdp5r2ZI7P/2Um+fM4eELY4mW/vEHh86ezbSkJ/W6vv7zTzp99hndb7iBc0lJfPzbb56Hscyuq2ZoKI3Ll2fmjh34+/hQKzSUJX/8ccmnGQObNuWT336jzdy5PNW4MaV9ffnx6FF+OnqU1y/MFQ4QZrOx7uhRJm7ezE2VK9O8UqUc3Ss5vae61KrFdaGhPP7112w/eZJrQ0L4IzKS97Zu5bZq1S7p1JLsKRGXDD1Qrx4j1qzB12Lh3hxMuVQ+MJCfHn6YV9eu5f1t2zw9qK+1bcsLaT4y+9+tt+J0u/l8715WHTxIi0qVWPPQQ/T56ivPPnXDw1ncowevrV3Li2vWEGi1Ujc8nNV9+zJ92zbWHj16yUfsGTGZTCzt1YvRa9fyzYEDzNy+ndJ+ftxXuzb/u+02T13s8t69ee7775nyyy8YhkGNkBCmdOyIw+1myMqVbD95ksYVKnB7tWr0qFOHb/78kzWZTEUV4ufH5scfZ+SPP7Jg715ikpKoXro049u1Y2iauZOvRKDVyobHHuP51av5YPt2XBem86sbHs7glSsvieXVn35i0e+/88H27VQpVYpX2rRhROvWuaprndGpEwE+PufrAH/7jcqlSvHQjTfSrXZtbpo9mx+PHKFhBlOOAfh5e7P2kUcY+eOPfL53L+eSkqgdFsbC+++n+4XZT/L65/Z4o0Z4e3kx9ZdfeOnHH3G53TSpUIEVffp4pp60WiyseeghRq9bx8J9+5i/Zw+VgoJ46eabefnmm7P9/cpvi7p357nvv2f2zp0ku1xULVWKETfdRO2wMO5buJAfjxzhvhtu4PoyZXimWTPm7trF1pMnM5xasyCu1ctsZtWDD/LSmjUs3LeP+JQU7qpZk6EtWmQ5AGxoy5ZUCgrinc2beWnNGvy8vWlcvjyfduuW5QwdOT3uwfr1CbJaeevnnxmxZg2lfX3pUqsWb99+u+cTnqebNOHHI0cYt2kTWy+UP+RU7bAwNj/+OC/9+CPjNm3yLADz8T33ZLo4TUZtViMk5LLv17x+T8jJ/ZOVNlWrUikoiBSX65Iyh9duuQWX282Cffv45sABKgQG0q56dYa1asUN06fz45EjGf7NSf0dfn3dOhb9/jvz9+yhfEAATzdpwqg0i1J5e3mxsk8f/u/77xm3cSMBPj70rlePbrVr03bu3Gxjb1+jBl/36sXbGzbw+rp1JDmd1A0P5/P77qPXRbPQpPVU48acTUzko507GbxiBWUDAmhZqRJLevak1ezZ/Hj0KENbtszw2C979OC5Vav4YPt2zwJlkzt04Ppp0zz71Ctblh8u3MMTNm0iNjmZWqGhvHvnnelmQ3r+ppvYffo0I374gUcbNKB5pUo5vldysp+/jw/f9+3Lqz/9xKd79nA6IYFyAQEMaNKEUWkeCCTnTEZWo3hEREREJE/8dOQIt33yCR/fcw8P3XhjYYcjRYCKeUREREQKQOyFEpWANONt5Oqm0hQRERGRfORyu3l93TpWHjoEwI2aWUQuUCIuIiIiko+OxsTw7q+/4muxMKlDhywXRpKri2rERUREREQKgWrERUREREQKgRJxEREREZFCcNXWiJ89m4DbfflVOaGhAURF5X4JdCk61IYlg9qxZFA7Fn9qw5JB7Zi3zGYTpUv7Z/r9qzYRd7uNK0rEU88hxZvasGRQO5YMasfiT21YMqgdC45KU0RERERECoEScRERERGRQqBEXERERESkECgRFxEREREpBErERUREREQKgRJxEREREZFCoERcRERERKQQKBEXERERESkESsRFRERERAqBEnERERERkUKgRFxEREREpBAoERcRERGRksnpxPrFZwQ9+iCmqKjCjuYSlsIOQEREREQkT6Wk4PvFZ9imTsTr76M46t0IXkWv/7noRSQiIiIicjmSkvCdNZOQ5g0I/L/BuEuX5twnC4j5YT1GcOnCju4S6hEXERERkeItIQG/T+bgN20KXmdO42jWgrh3puK49XYwmQo7ukwpERcRERGRYskUF4vvnI+wzXgXc1QUKTe3Je6D2ThatS7SCXgqJeIiIiIiUqyYYs7i9+H7+H04A3NMDMm3t8M+9HmczZoXdmi5okRcRERERIoFU1QUtvffw3fWTMzxcSR37IT9ueE4GzQq7NAuixJxERERESnSTKdPY5s+Fb+PZ0FiIsl334v92WG46tQt7NCuiBJxERERESmSzCf+wfbeZHznfwwOB8ndup9PwGtdV9ih5Qkl4iIiIiJSpJj/Popt6kR8F3wKhkFSz97YnxmKu3qNwg4tTykRFxEREZEiwevQX9gmv4P1yy/Ay4ukPg+dT8ArVyns0PKFEnERERERKVRe+3/HNnk81mVLwGol8YmnSBw4BHe58oUdWr5SIi4iIiIihcKy5zdsE8dj/e5r3P4BJA4cgr3/IIywsMIOrUAoERcRERGRAmXZvhXbxHFYV6/CHVSKhOeeJ7Hf0xghoYUdWoFSIi4iIiIiBcJ780ZsE8fhs+4n3CEhJLz4ComP98MIKlXYoRUKJeIiIiIikn8MA+/1a88n4Js34g4LJ37UGyQ+/BgEBBR2dIVKibiIiIiI5D3DwOeHVdgmjsN7+zZc5SsQ/+ZYEh98BPz8Cju6IkGJuIiIiIjkHbcbn+XfYps0Hu89v+GqXIW48ZNJ6tUHrNbCjq5IUSIuIiIiIlfO5cL69RJskydg2f87zmrViZ0yneT7e4K3d2FHVyQpERcRERGRy+dwYF28ENuUd7AcOojzuuuJnfERyV27gUWpZlb00xERERGR3EtJwfeLz7BNmYjXsaM469Tj3Kx5pHTqAmZzYUdXLCgRFxEREZGcS0zE97NPsL07Ga+TJ3A0bET8m2NJad8RTKbCjq5YUSIuIiIiItlLSMDv49n4TZ+K15nTOJq3JG7SezhuuU0J+GVSIi4iIiIimTLFxeI7+0Ns77+HOSqKlJtvIe6D2ThatVYCfoXyNRHv27cv0dHRWC4U6r/++ussWLCA7du343dh/shBgwbRrl079u/fz8svv0xCQgJNmjRh9OjRWCwWTp48yfDhw4mKiqJatWpMmDABf39/YmNjGTZsGMePHyckJITJkycTFhaWn5cjIiIictUwxZzFb+YM/D58H/O5GJJvb4f9uedxNm1e2KGVGPlWSW8YBkePHmXZsmWe/2688Ub27t3L/PnzPdvatWsHwPDhw3n11VdZtWoVhmGwcOFCAEaPHk3v3r1ZuXIldevWZfr06QBMnjyZJk2asGLFCrp3786bb76ZX5ciIiIictUwRUbi/8ZrhDSqi/+EMThatebs6nXEfr5YSXgey7dE/PDhwwA89thj3H333cyfP5/ExEROnjzJSy+9RJcuXZg6dSput5sTJ06QlJREgwYNAOjWrRsrV67E4XCwdetWOnTokG47wNq1a+nSpQsAnTt3Zv369Tgcjvy6HBEREZESzXz6FPzf/xHapC5+704i5fZ2RP+0idiPP8N5Y8PCDq9EyrfSlNjYWFq2bMkrr7yCw+HgoYcewmKx0KJFC0aNGkVgYCBPPfUUX375JTVr1kxXVhIWFsbp06c5e/YsAQEBntKW1O0AZ86c8RxjsVgICAggOjqasmXL5tcliYiIiJQ45hP/YHt3Er6ffgJOJ8ndumN/dhiumrUKO7QSL98S8YYNG9Kw4X9PT/fffz+HDx9m2rRpnm19+/Zl6dKl1KhRA1OaYn/DMDCZTJ5/07r467THmHMxZ2VoaECO981MWFjgFZ9DCpfasGRQO5YMasfiT21YzBw+DGPGwNy5579++GEYMQLfGjXwLdTArh75lohv27YNh8NBy5YtgfOJ8okTJ1i1apWn1MQwDCwWC+XKlSMiIsJzbGRkJOHh4YSEhBAXF4fL5cLLy4uIiAjCw8MBCA8PJzIyknLlyuF0OklISCA4ODjH8UVFxeN2G5d9fWFhgURExF328VL41IYlg9qxZFA7Fn9qw+LD6+Bf2CZPwLp4IVgsJD34MPZnhuKuVFntmMfMZlOWnb/5ViMeFxfHuHHjSE5OJj4+niVLlvDwww/z1ltvce7cORwOB1988QXt2rWjYsWKWK1Wtm/fDsCyZcto06YN3t7eNGnShOXLlwOwdOlS2rRpA0Dbtm1ZunQpAMuXL6dJkyZ4e3vn1+WIiIiIFGte+38n8KlHKX1TE6zfLCXxif5Eb91N/NiJuCtVLuzwrkomwzAuv1s4G5MnT2bVqlW43W569+7Nww8/zKeffsqnn36K0+mkffv2DBs2DIA//viDkSNHEh8fT506dXj77bfx8fHhxIkTjBgxgqioKMqXL8/EiRMpVaoUMTExjBgxguPHjxMYGMiECROoVKlSjmNTj7ioDUsGtWPJoHYs/tSGRZdl9y5sE8djXf4Nbv8Akh7vh/2pgRgZTPusdsxb2fWI52siXpQpERe1YcmgdiwZ1I7Fn9qw6LFs+xXbxHFYf/ged1ApEp/sT2K/pzFKh2R6jNoxb2WXiGtlTREREZESxHvTBmwTx+Oz/ifcISEkvPQqiY89iRFUqrBDk4soERcREREp7gwD73U/YZs4Dp8tm3CHhRM/6g0SH34MAq58prhizQSxdgcx8SkEB1oJ8rNAEakHUSIuIiIiUlwZBj6rV2KbNB7v7dtwla9A3FvjSOrzMPj5FXZ0hc8E+4+dY+rCXSQ7XFi9vRjcowG1q5QqEsl4vs2aIiIiIiL5xO3G59uvCb6jDaUe7Ik5IoK4CVOI/vU3kp7oryT8gli7w5OEAyQ7XExduItYe9FYjV094iIiIiLFhcuFddlX2CZPwPLHfpzVaxA7dQbJ9/UATeN8iZj4FE8SnirZ4SImIYUgv8L/eSkRFxERESnqHA6sixeeT8APH8J53fXEvj+L5K7dwMursKMrsoIDrVi9vdIl41ZvL4L9fQoxqv+oNEVERESkqEpOxveTOYS0bETQ4KcxbP6cmzWPs+u2kNytu5LwbAT5WRjcowFW7/M/p9Qa8SBb4feGg3rERURERIqexER8P/0Y23tT8Dp5AkejxsS/NY6Udh3BZCrs6IoPA2pXKcXYAa2ISUgh2N/nfBJeBAZqghJxERERkaIjPh6/j2djmz4Vc8QZUlq0Im7yNBxtb1UCfrkMCPLz/q8mvIgk4aBEXERERKTQmeJi8Zs1E7/338McHU1Km1uxfzgXR6vWhR2a5CMl4iIiIiKFxHQ2Gr+ZM/D76APM52JIvqM99qHDcTZtXtihSQFQIi4iIiJSwEwREdg+mIbv7A8xx8eRfFcX7M8Nx1m/QWGHJgVIibiIiIhIATGfPoXfe1Pw+2Q2JCWR3PVe7M8Ox3VDncIOTQqBEnERERGRfGb+5zi29ybj++kn4HSSfF8P7M8Ow3VtzcIOTQqREnERERGRfGI+egTb1In4fvEZAEm9+mB/Zijua6oVcmRSFCgRFxEREcljXn8dwDZ5AtavFoHFQlLfR7APehZ3pcqFHZoUIUrERURERPKI1+/7sE0ej3XZEvDzI/HJp0kcOBh32XKFHZoUQUrERURERK6Q5bed2CaOx7riW9z+ASQ+MxR7/0EYZcoUdmhShCkRFxEREblMlq2/YJs0HusP3+MuFUzCsBEkPtkfo3RI4QZmgli7g5j4FIIDrQT5WYrUipJynhJxERERkVzy3rQB2zvj8Pl5Le7QUOJfHkXSY09iBAYVdmhggv3HzjF14S6SHS6s3l4M7tGA2lVKKRkvYsyFHYCIiIiUMCaITXRwLCKB2CQnmAo7oDxiGHj/tIZSd3ck+J67sPzxO/GvvUnUtr0kDvm/opGEc74nPDUJB0h2uJi6cBexdkchRyYXU4+4iIiI5J2S2BtrGPh8vxLbpHF479iOq0JF4t4eT1Lvh8DPr7Cju0RMfIonCU+V7HARk5BCkJ93IUUlGVGPuIiIiOSZEtUb63bj880ygm+/mVJ9e2KOjCRuwhSif9lF0uNP5W0SnoefIgQHWrF6e6XbZvX2Itjf5wqDlLymHnERERHJMyWiN9blwrp0MbbJE7D8+QfOGtcSO3UGyff1AO98uIY8/hQhyM/C4B4NLjlfkM27+H4qUUIpERcREZE8k9obmzYZLza9sQ4H1sULzyfghw/hvL42sR/MJvnue8HLK/vjL1NmnyKMHdDq8h5eDKhdpRRjB7QiJiGFYH8fJeFFlEpTREREJM+k9samlkak640tqpKT8f14NiEtGxE0+GkM/wDOzZ7P2bWbSb73/nxNwiHrTxEumwFBft5UKeN/PplXEl4kqUdcRERE8k5x6o1NTMRv/lz83puC178ncTRuQvzb40m5owOYCm6ql2L9KYJcESXiIiIikrcu9MZ6yiqKWhIeH4/fx7OxTZ+KOeIMKS1vIm7qDBxtbinQBDyVarqvXkrERURE5Kpgij2H36yZ+H0wDXN0NCltbsX+0cc4Wt5UuIEVp08RJE8pERcREZESzXQ2Gr8PpuP30QeYY8+R3K4D9qHDcTZpVtih/aeof4og+UKJuIiIiJRIpogIbO+/h+/sDzEnxJN8Vxfszw3HWb9BYYcmAigRFxERkRLGfOpf/KZNwe+TOZCURPI93bA/OxxX7RsKOzSRdJSIi4iISIlgPn4M23uT8f1sHjidJN/fE/uQ/8N1bc3CDk0kQ0rERUREpFgzHzmMbepEfL/4DEwmknr1wf7MUNzXVCvs0ESypERcREREiiWvvw5gmzwB61eLwGIh6eHHsA96FnfFSoUdmkiOKBEXERGRYsXr933YJo3H+vUS8PMjsd8AEgc8g7tsucIOreCYINbuICY+heBAK0F+Fs20UgwpERcREZHMFaGEz/LbTmzvjMO68jvcAYEkDn4O+1MDMcqUKZyACosJ9h87d8kCQLWrlFIyXswoERcREZGMFZGEz/LrL9gmjcO6ZjXuUsEkDH+RxCf7YwSXLrggipBYu8PTJgDJDhdTF+5i7IBW/81DLsWCubADEBERkaIps4Qv1u7I/xc3DLw3/kyp+7pQunM7vHftIH7ka0Tv2It9+ItXbRIOEBOf4mmTVMkOFzEJKYUUkVwu9YiLiIhIhrJK+PKt59Uw8P5pDf6TxuP9y2Zc4WWJH/0WiQ89Cv7++fOaeakASnmCA61Yvb3StY3V24tgf5+8fSHJd9n2iCckJDB69GgefvhhYmJiePXVV0lISCiI2ERERKQQpSZ8aeVbwmcY+KxaQXDHWwnu1Q3zP8eJe3sC0Vt3k/j0oGKThO8/do4Xpm/itVm/8MK0jew/dg5MefsyQX4WBvdo4Gmb1JKhIJvKUoqbbBPxN954g6CgIKKiorBarcTHx/Pqq68WRGwiIiJSiAok4XO78flmKaVva02pvj0xR0UT985Uon/ZRdLj/cDPL+9eK58VWCmPAbWrlGLsgFa89kRzxg5opYGaxVS2pSn79+/n7bffZt26dfj5+TFhwgQ6d+5cELGJiIhIYUqT8MUkpBDs73M+Cc+LhM/pxLpsMb7vjMfn4AFSql9L7Hvvk9ytB1iKYOVsDkpOCrSUx4AgP+//zqskvFjK9jfdbE7fae5yuS7ZJiIiIiVUXid8DgfWL7/ANnkCliOH+btMVRZ0Gsb2G1ozqGVjansXwfmwczh7jGq3JbeyzaibNm3K+PHjSUpK4ueff+aZZ56hefPmBRGbiIiIlBTJyfjOnUVIi4YEDRmAyxbAuHtf4pm+k9hwXWsSXRTcjCy5lNOSE9VuS25l2yM+bNgwZs6cSWBgIJMmTeLmm29mwIABBRGbiIiIFHd2O37z5+L33hS8Tv2Lo3FT4se+w8H6N/Hz7F/T7ZrvM7JcphyXnORnKY+USNkm4t7e3gwcOJC+ffsSFBSUq5P37duX6OhoLBdqvV5//XUSEhJ4++23SU5O5s4772To0KHA+Vr0l19+mYSEBJo0acLo0aOxWCycPHmS4cOHExUVRbVq1ZgwYQL+/v7ExsYybNgwjh8/TkhICJMnTyYsLOwyfgQiIiKS5+Lj8Zs7C9v0qZgjI0hpeRNx776Po80tYDIRnOQsNmUcuSo5Ue225EK2pSmHDx/mrrvuolOnTpw+fZo777yTQ4cOZXtiwzA4evQoy5Yt8/x33XXX8dJLLzF9+nSWL1/O3r17WbduHQDDhw/n1VdfZdWqVRiGwcKFCwEYPXo0vXv3ZuXKldStW5fp06cDMHnyZJo0acKKFSvo3r07b7755pX8HERERCQPmGLPYZs4jtDGdQh4/RWcdeoSs2wF55atwNH2VjCdn8uvOJVxFKdYpXjJNBH/8MMPgfPTF7788suEhoZStmxZHnzwwRxNX3j48GEAHnvsMe6++27mz5/P7t27qVq1KpUrV8ZisdClSxdWrlzJiRMnSEpKokGDBgB069aNlStX4nA42Lp1Kx06dEi3HWDt2rV06dIFgM6dO7N+/XocjqJXVyYiInJViIrCNuYNQhrVxX/MGziaNufsijWcW7QMR8ubLt2/OE3BV5xilWIl00T8+++/Z/DgwcTExHDTTf/dQH369CE+Pj7bE8fGxtKyZUumTZvG3LlzWbBgASdPnkxXPhIeHs7p06c5c+ZMuu1hYWGcPn2as2fPEhAQ4CltSd0OpDvGYrEQEBBAdHR0Li9fREREroQpIgL/11+Fa67Bf+I4HDe35eyan4mdvxBn46ZZH3yhjKNKGf/zpRxFObEtTrFKsZFpjfiiRYs4fPgww4cPJzk5GdOFj5IiIiJwu93Znrhhw4Y0bNjQ8/X999/P1KlTady4sWebYRiYTCbcbrfn/Gm3p/6b1sVfpz0mN9MqhoYG5HjfzISFBV7xOaRwqQ1LBrVjyaB2LBrcboN/IxOIjk0kJMiP8mX8MZsz+Nt74gRMmAAffADJydCzJ7z8MtY6dbAWfNiSh3QvFpwsB2tWr16dXr168fjjjxMVFcU777zDd999xxNPPJHtibdt24bD4aBly5bA+US5YsWKREREePaJiIggPDyccuXKpdseGRlJeHg4ISEhxMXF4XK58PLy8uwP53vTIyMjKVeuHE6nk4SEBIKDg3N84VFR8bjdl/84GxYWSERE3GUfL4VPbVgyqB1LBrVjEZGD+bLNx49he3cSvp/NA5eL5O69sA95jpAWjc63odqxWNO9mLfMZlOWnb/ZdiF3796dIUOG0KVLF5xOJ//73//o3bt3ti8cFxfHuHHjSE5OJj4+niVLlvDcc89x5MgR/v77b1wuF99++y1t2rShYsWKWK1Wtm/fDsCyZcto06YN3t7eNGnShOXLlwOwdOlS2rRpA0Dbtm1ZunQpAMuXL6dJkyZ4e2vQhIiIyOXKar5s8+FDBDw7kJDmDfD99BOSevYhestO4qbOwFWjZiFHLlI8ZTt94eTJk3n22Wdp2vS/Oq833niDkSNHZnncrbfeym+//cY999yD2+2md+/eNGzYkDFjxvDMM8+QnJxM27Zt6dixIwATJkxg5MiRxMfHU6dOHR566CEARo0axYgRI5gxYwbly5dn4sSJAAwZMoQRI0bQqVMnAgMDmTBhwmX/EERERCTj+bLDTh0leNBcQr5bAj4+JD7yOImDnsVdoWIhRSlScpgMw8iwPmPq1KnExsayfPly7rrrLs92h8PBhg0bWLNmTYEFmR9UmiJqw5JB7VgyqB2LhtgkJy9M20iyw8U1EUfp+ctCWh3YDH5+JD36BPann8EoWzbDY4tsG5rO9/THxKcQHGglyM+igZZZKLLtWExlV5qSaY/4jTfeyJ49ezCbzelqr728vNT7LCIiUpKkJqsJKbzRxJukV9+iwf7N2H38+Oexgdie/z+MkNDCjjL3clDzLlKYMk3E27ZtS9u2bWnTpg3169f3bHc4HKrFFhERKWout+f3QrK6auLndNu4gOuP7sARVIpTzwwn8cn+BJQPI+PPzou+zGrexw5olX5pepFCku1gzZSUFKZPn05KSgrdu3dPN3hSREREioALyfQL0zfx2qxfeGHaRvYfOwcZz/j7H8Mg5YcfKX1vJ9789HmuPX2Qj1v35bHHZpIwbAQB5cJy33NsgthEB8ciEohNcmYfQz7KqOY92eEiJiGlkCISSS/bRHz8+PE0aNCAH374geDgYL777jtmz55dELGJiIhIDmQ120mGDAPvH1cT3KUDFR+4hwpRx/mo7WM8/sRMvmx2HzFm6+Ulq5f7QJBPggOtnmXpU1m9vQj29ymcgEQukm0i7nK5aNWqFZs2beKOO+6gUqVKOVrQR0RERApGjnt+DQOflcsJ7ngrwb3uw3ziHyLeGM+g/h+xrPHdJHv7ApefrOb6gSCfBflZGNyjgScZT60RD7KpLEWKhmynL3S73ezevZu1a9fy1FNPceDAARyOwrmhRERE5FKpPb9pk/F0ybTbjc+3y/CfOB7L73txVb2GuInvktTjAbD68HQGAxqDbLlfxj2rB4JCqck2oHaVUowd0IqYhBSC/X0u67pE8ku2iXj//v35v//7P+6//34qV67Mbbfdxssvv1wQsYmIiEgOpPb8XpJM+5iwLlqAbco7WA78ifPamsS+9wHJ3bqD5UIKkIfJarYPBIXBgCA/7/8eBJSESxGS6TzimUldbr640zziojYsGdSOJYPaMQ+kmYIw2BvCv/sKvynvYDlyGGftG7APHU5yl3sgn/6Gh4UFEhEZp+kCizndi3nrsucRT/XGG29kuD27lTVFRESkABkQZHYT/s3n2N6dhNc/x3HUb8C5uZ+R0vEuMGc7LCxPYlApiEjOZZuIp13Mx+Fw8NNPP9GsWbP8jElERERyw27Hb/5c/N6bgtepf3E0aUb8+Emk3NYOTAU8ZYlKQURyLNtEfNCgQem+fvLJJ3n66afzLSARERHJGVN8HL5zZmGb8S7myAhSWrUm7r0PcNzctuATcNBy8iK5lG0ifrGAgADOnDmTH7GIiIhIDpjOxeA3ayZ+H0zDfPYsKbfchv2553G0aFVoMbndhurDRXIpVzXihmGwb98+qlevnq9BiYiIyKVM0VH4zZyO34cfYI6LJbnDndiHDsfZqEk+vWDOe7j/jUzQcvIiuZSrGnGAu+++m7vvvju/4hEREZGLmM6cwTbjXfzmfITJnkBy564kDB2Oq179fHxRctXDHR2bWLTmEBcpBnJdIy4iIiIFw/zvSfymTcFv3lxITib5nvuwPzsM1/W18/21M1slM7Me7pAgv6I3h7hIEZdpIv7AAw/w+eef07BhQ0wZDPiw2Wz06tVLibqIiEgeMx8/hm3qJHw/nwduN0nde5E4eCiuGjULLIa0q2SWCfbltsZVwAQJya4MpyQsX8Y/40WFNH2hSKYyTcSnTJkCwLfffpvh9+Pi4njiiSeUiIuIiOQR8+FD2Ka8g++iBWA2k9TrQeyDh+KuUrXAY0ldJTPQ35u7WlXji9UHSHa4WLbuUIYlKmazSXOIi+RSpol4eHg4ABUrVuT333/HbrdjGAYul4tjx47Ro0cPXnvttYKKU0REpPjKZtCj14E/sU0aj3XJl+DjQ+KjT5A4cAjuChULLeQgPwuDezTg+Jl4TxIO2ZSo5Ncc4poWUUqobGvER44cyZo1a0hOTiY8PJxjx47RuHFjevTowR133FEQMYqIiBRfWQx69NqzB/9J4/H5dhn42UjsPwj7089glC1b2FF7Vsm0+ngV7iDMXA4aFSlOsl3vdtOmTaxZs4Z27doxc+ZM5syZg6+vb0HEJiIiUuxlNOjxuykLsfXuQchtN+G99kfsz/4fUdv3kvDaG0UjCU9lQJlSvli9vdJtLshBmJkNGo21Owrk9UXyU7aJeFhYGDabjerVq3PgwAGaN2/OqVOnCiI2ERGRYi/toMfaJ/bz2uLRjP3k/7D+soWEF14mesde7C++ihEaWsiRZiy1RCU1GU83CLMApP35pUrtkRcp7rItTfH29mbr1q3UqFGD9evX07x5c+x2e0HEJiIiUuwFB/jQ+OReum1YQP1/9hLjV4r5bR+m1fTRBIaFFHZ42btQolJYgzBTB41qWkQpibLtER82bBgLFiygbdu2/PHHH7Ro0UIL+oiIyNXJBLGJDo5FJBCb5IRLZ/f9j2Hgs+Z7qtx/F68tGEmlmJN8eMtjDOz/EVUmvkFgeDFIwlNdGIRZpYz/+brwAqzNLuweeZH8ZDIMI1e3U1xcHIGBgfkVT4GJiorH7b78d5KwsEAiIuLyMCIpaGrDkkHtWDIUi3bM6aBBtxufVSuwTRqH966duCpW4tjDT7OleSec3j6YTSZqVAiiRoXAojXY8ApnJsnXNkyNTdMi5rticS8WI2azidDQgEy/n21pysVKQhIuIiKSW9muNOlyYf12GbZJE7D8vhdX1WuIm/QeZzrfxwsfbSN53VHPuazeXpmuUFkoivrMJPk1LaJIIcu2NEVERKTEykWpSaaDBs/ZsS5aQOk2zQl68hEcSUmcnvw+0Vt2kNTnIWJSKPKDDTUziUjhyHWPuIiISImQy17giwcNWlwO2v25nvpdhuL99xHir72eD+5+nvXVm+P9rw+DTyZQu0qpYjHYMKuZSYpMr71ICZSjHvGVK1cyadIkEhMTM13yXkREpDjJbS9w6qDBAJOLO39bwcw5Axiw8l0IDubfD+fxaLexrL22FW6zV7pzFYfBhqkPC2kVtYcFkZIo2x7xmTNnsnHjRk6dOsUjjzzCe++9x99//83AgQMLIj4REZF8kete4AQ7jZbPZ978KVhOnyKpUVPODZ9Bym3tOBlpJ2n/L5meqzCn/8uJ1IeFiz8dKGpxipQ02Sbi3333HYsWLaJHjx6ULl2ahQsX0rNnTyXiIiJSrOW0ZMQUH4fv7I+wvf8u5shIUm66mZjpH+Jo3QZMppydKz8GG17hLCfpFPJc4SJXq2wTcYvFgo/Pf29KQUFBWCwqLRcRkeItu15g07kY/D76AL+Z0zGfPUvKrbeTMPR5nC1a5vpceS4/ZjnRzCQiBS7bjLp8+fKsXbsWk8lESkoKs2bNomLFigURm4iISP7JpBfYFBmF38xp+H00E3NcLMkd78L+7DCcjZrk+lz5lcxmO5WiiBQL2Sbir7zyCs8//zx//vknDRo04MYbb2TChAkFEZuIiEj+StMLbDp9GtvYd/GbOwsS7aR07krCs8Nw1auf63Olfp1fNMuJSMmQbSJetmxZPv74YxITE3G5XAQEZL46kIiISHFj/vckfu9Nxm/eXEhJIfne+7E/OwzXddcXdmiZKg5TIopI9jJNxN94440sDxw5cmSeByMiIuKRl4MRM2A+9je2qZPwXTAf3G6SejxA4uChuKpfm3cvkk80y4lIyZBpIh4cHFyAYYiIyBXL58S1QOXjkutehw/iN2UivosWgNlM0gN9sT/zLO4qVfMm9oKQWU0651cKLRG/AyJXgUwT8UGDBmV6kN1uz5dgRETkMuVj4loY8mMwoteff2CbNB7r0sXg40PiY0+SOGAw7grFdAKCi2vSKVm/AyJXg2xrxH/44QemTp2K3W7HMAzcbjcxMTHs3LmzIOITEZEcKGmzaOTlYESvPbvxnzQen+++Bj8biU8/g/3pZzDCw/My5EJX0n4HRK4G2Sbi48aN49lnn+Xzzz/nySef5IcffsDf378gYhMRkRwqabNo5MVgRMuObed7wFetwB0YhH3oMBKfHIARGpofIRe6kvY7IHI1MGe3g5+fH3fddRcNGjTAarXy2muvsXbt2gIITUREcio1cU0r32fRMJ2vRz4WkUBskhNMeXfq1MGIqdeUbjBiNixbNlOqxz2U7ngb3r9uIWHESKJ37MU+4pUSm4RDIf0OiMgVybZH3Gq1kpKSQpUqVdi/fz/NmzfHZMrDd1sREbliJWJlx7Ryu0COYeD98zpsE8fhs2kD7jJhxL/yOkmPPo4REJgHARV9mklFpPjJNhG/7bbb6NevH2PHjqVnz55s376d0qVLF0RsIiKSUyVxZcecLJBjGPj8uBrbO+Pw3vYrrnLliX9jDIkPPgI2W97EUVwU8O+AiFy5bBPx/v37c/fdd1O2bFmmTZvGtm3b6NKlS0HEJiIiuXE1rezoduOzcjm2SePx/m0nrkqViRs7kaQHHgRf3/x//aKqAH8HROTKZVsj/sQTT1ChQgUA6tSpw8MPP0z//v3zPTARESm6Cq0e2eXCuuwrSt96E6Ue6Y35XAxxk6cRvWUnSY8+cXUn4SJS7GTaIz548GCOHDnC8ePH0/WAO51OfHw08ENE5GqWWo88f+V+bm5QCbMZal8TQpC/N7jz4QWdTqxfLcI25R0sfx3AWbMWsdNmknzv/WDJ9sNdEZEiKdN3r+eff54TJ07wyiuv8Morr3i2e3l5ce21RX/5XxERyUcG1K5ait4drue9Rb/l3wIyKSn4Lvwc25R38Pr7KM4b6nLuo49J6XQ3eHllf7yISBGWaWlKpUqVaN68OStXrqROnTrA+d7w6667jlKlSuX4BcaOHcuIESMAePHFF2nfvj1du3ala9eurF69GoD9+/fTrVs3OnTowMsvv4zT6QTg5MmT9OnTh44dO/L000+TkJAAQGxsLP369ePOO++kT58+REREXN7Vi4jIfzKajjCLKQpjExyeJBz+G7AZa3fkbGrDNPucOBOffp+kJHxnf0hIi4YEPvcM7tKlOffJAs7+uIGUu+9VEi4iJUK2n+ft27ePp59+mjJlyuByuTh9+jTvv/8+jRo1yvbkmzdvZsmSJdxyyy0A7N27l/nz5xN+0Wpmw4cP54033qBBgwa89NJLLFy4kN69ezN69Gh69+5Np06dmDZtGtOnT2f48OFMnjyZJk2aMHPmTJYuXcqbb77J5MmTL+sHICIiZDgd4bDejUhxujOdojCrAZsnIu1ZT22Y2fSHZbzx+3g2ftOm4nX6FI6mzYmbMBnHrXeAps4VkRIm28GaY8aMYcKECSxdupRvvvmGKVOmMGbMmGxPHBMTw6RJkzwDOxMTEzl58iQvvfQSXbp0YerUqbjdbk6cOEFSUhINGjQAoFu3bqxcuRKHw8HWrVvp0KFDuu0Aa9eu9dStd+7cmfXr1+NwOC7rByAiIhlPR3joZGyGUxTG2s+/32Y2YNPf1zvL4zJ6PXNCPMeee5mQRnUJePUlXDVrEfPVt8R8+z2O29opCReREinbRDwhIYEWLVp4vm7ZsiWJiYnZnvjVV19l6NChBAUFARAZGUmLFi146623WLhwIdu2bePLL7/kzJkzhIWFeY4LCwvj9OnTnD17loCAACwXBuGkbgfSHWOxWAgICCA6OjoXly0iImll1LvtNoxMe7wh89Uvk1OcWR6X9vX8k+LptfkLZn34JA+u+4T42vU4+833nPvqWxyt2ygBF5ESLdvSFJPJxIkTJ6hYsSIA//zzD17Z1OYtWrSI8uXL07JlS7766isAKleuzLRp0zz79O3bl6VLl1KjRo10K3UahoHJZPL8e3EsGTEMA7M522eKdEJDA3K1f0bCwq6O1dpKMrVhyaB2vHIphgmrt1e6BNpsunSb1duLcqEBhIWdfw8NDQmgRqVgouMSCQn0o3wZf/6NTMj2OGdkFI9s/pSO27/DP8XOlhrNWHJTTwaP70fF8Jy/P7vdBv9GJhAdm0hI0PnXN5uVvBcW3Yslg9qx4GSbiA8cOJCePXvSsmVLTCYTGzZsYNSoUVkes3z5ciIiIujatSvnzp3DbrczcOBA7r77bk+piWEYWCwWypUrl26wZWRkJOHh4YSEhBAXF4fL5cLLy4uIiAhPbXl4eDiRkZGUK1cOp9NJQkICwcHBubrwqKh43O7LH9YfFhZIRETcZR8vhU9tWDKoHfOGj5lLlkcP8vemd4fr+GzVn+nquH3MRrqfuY8JygX5AgZRUfEZniv1uMi9B7FNn0q5j2fRLTGRzbVa8Xmz+/m3wrUZnjtLmdWZ5+WsLZJjuhdLBrVj3jKbTVl2/mabiN9xxx1Uq1aNX375BbfbzVNPPUWNGjWyPGbOnDme///qq6/49ddfeeSRR3jqqado0aIFNpuNL774gnvvvZeKFStitVrZvn07jRs3ZtmyZbRp0wZvb2+aNGnC8uXL6dKlC0uXLqVNmzYAtG3blqVLl9K/f3+WL19OkyZN8PYugJXcRERKqjTLo0fGJXPw+Dl+2n6cFnXL0++eevj5elG2tI3S/jlYMj2DpdaDY87g9+Ib+M3/GFJSSO7WHfuz/0fZyjV4JCGFcqEB+JiNXCXQGdW1T124i7EDWhXM6p4iIlco20T8iSee4KOPPkqXfPfo0YOFCxfm6oWuv/56+vXrxwMPPIDT6aR9+/Z07twZgAkTJjBy5Eji4+OpU6cODz30EACjRo1ixIgRzJgxg/LlyzNx4kQAhgwZwogRI+jUqROBgYFMmDAhV7GIiOQZ0/mEMCY+heBAK0F+luLbG5u6PLrNG8NlYPU2s2D1gXS9zaX9czh97YVzBZ85ge3tSfgumA+GQVKPB7APfg539fN/U4I4v19YWECue+GymrVFibiIFAcmwzAy/JORdmXNypUre7anrqy5bNmyAgsyP6g0RdSGJUOhtmMJLo2ITXTwwvRNl9R5X9LbnMmDiNehv7BNmYh10QLw8iKpd1/sg57FXaVqhq93Oe0Ym+TkhWkbs49RCoTeU0sGtWPeuuzSFK2sKSKStZJcGpGj3uYMHkRGNPaj7oL3sS79CqxWEp94isQBg3GXr5DnMabO2nLxg1CQLQflMyIiRUCmiXilSpWoVKkSK1euzPWMJCIiV4OSXBqROkf4xb3Nwf4+nq/TPohUP3OYnlsW0mTsFtw2fxIHDMbefxDGRQu45akMatGVhItIcZJtjbiScBGRjOUkWS2uctLbHBOfQpVj++n1y0KaHd5GvNXGguY9uH7SKCpeWznrF8grqXXtqQ8+SsJFpBjJNhEXEZGMlejSiGx6m723bKL2+DFM/Hktsb6BzGvVm+8a3IUzsBRjK5Yr1NBFRIoLJeIiIperpJdGXNzb7DbwXr8W28Rx+GzeiDssjMNDXuZV842cM/mUrAcREZECkG0iHhkZyYIFC4iJiUm3feTIkfkVk4hI8XE1lEYYBj5rvsf2zji8t2/FVa488W+MIfHBRwj0tzHa7iiZDyIiIvks20R8+PDh+Pr6csMNN2S6xLyIiJRAbjc+K77DNmk83rt34apchbhxk0h64EGwWs/vczU8iIiI5JNsE/FTp06xYsWKgohFRESKApcL6zdLsU0aj2X/7zirVSd2ynSS7+8JWsVYRCTPZJuIV6hQAbvdjs1mK4h4RESksDidWBcvxDblHSwH/8JZ6zpip39I8j33gUVDikRE8lq276zh4eHcc889NGvWDF9fX8921YiLiBQjmayACUBKCr5ffIZt6kS8/j6Ks049zs36hJROd4OmsBURyTfZJuIVK1akYsWKBRGLiIjkhwxWwBzcowG1w634zv8E23uT8TrxD46GjYh/Yywp7TtCXo4JyuohQETkKpZtIj5o0CASEhLYt28fTqeT+vXrExAQUBCxiYhIHki7AiYA9gQOD3uNVnu/xRJxGkezFsS9MxXHrbfnbQIOmT8EVCmlZFxErnrZJuK7d+9mwIABlClTBpfLxenTp3n//fdp1KhRQcQnIiJXKCY+hWSHC79kO51+W84927+mVGIssc1b4545G0er1nmfgF9w8UNAssPF1IW7GDug1X8zrYiIXKWyTcTHjh3LhAkTaNGiBQCbN29mzJgxLFy4MN+DExGRKxfiSuTBXxZy17avCUyOZ9s1jVhyUy8ee+vxfE+GUx8C0kp2uIhJSFEiLiJXvWwT8YSEBE8SDtCyZUveeuutfA1KRESunCkyEtsH0widNZNq8XH8WrM5nzftzvHK1xXYCpjBgVas3l7pknGrtxfB/j75+8IiIsVAtom4yWTixIkTngGb//zzD15eXvkemIiIXB7z6VP4TX8Xv49nQWIiyXffi33oMEKrXceDBbwCZpCfhcE9GlxSI64VOEVEcpCIDxw4kJ49e9KyZUsANm7cyKhRo/I9MBERyR3ziX+wvTcZ3/kfg9NJcrfu2If8H65a1wEQBAW/AqYBtauUYuyAVsQU8EOAiEhRl20ifscdd1C9enW2bNmC2+2mf//+1KhRoyBiExGRHDD/fRTb1In4LvgUDIOknr2xD34Od7XqhR3aecb5B4ACfwgQESniMk3EN2/eTMuWLfn+++8BKFOmDACHDh3i0KFDtG/fvmAiFBGRDHkd+gvb5HewfvkFeHmR9ODD2Ac9i7tKlfPzdkckaN5uEZEiLNNE/LvvvqNly5bMmzfvku+ZTCYl4iJStFxFi8Z47f8d2+TxWJctAauVxCeeInHgENzlymvebhGRYiTTRPyNN94AYPjw4dSvXz/d9zZt2pS/UYlI/iipyepVknxa9vyG7Z1xWJd/g9s/gMSBQ7D3H4QRFubZR/N2i4gUH5km4r///juGYfDCCy/wzjvvYBjn/5o5nU5ee+01T8mKiBQTxT1ZzeIhoqQnn5btW7FNHId19SrcQaVIeO55Evs9jRESesm+mrdbRKT4yDQR//zzz9m4cSNnzpxh0KBB/x1gsdCuXbsCCU5E8k6xTlazeoig5Caf3ps3YntnHD7rf8IdEkLCi6+Q+Hg/jKBSmR6jebtFRIqPTBPx//3vfwBMmjSJoUOHFlhAIpI/inOymtVDRBi5TD6LenmOYeC9fi22iePw2bwRd1g48aPeIPHhxyAgINvDg2wWBnW/kfcW/aZ5u0VEirhspy8cOnQov//+O3a7HcMwcLlcHDt2jB49ehREfCKSR4pzT2lWDxGQi0VjinJ5jmHg88MqbBPH4b19G67yFYh/cyyJDz4Cfn45O4cJ9v99js9W/UHXNjUwm6H2NSFUDrOBO1+jFxGRy5BtIj5y5EjWrFlDcnIy4eHhHDt2jMaNGysRFylmivMKh9k+RORw0ZgiWZ7jduOz/Ftsk8bjvec3XFWqEjd+Mkm9+oDVmqtTpb2+hWsOAOd/TsWi/EhE5CqUbSK+adMm1qxZw+jRoxk4cCD//vsvH330UUHEJiJ5qRivcJjlQ0SqHCwaU6TKc1wurF8vwTZ5Apb9v+OsXoPYqTNIvq8HeF9eLEXq+kREJFvZJuJhYWHYbDaqV6/OgQMHuOOOOzxTG4pIMVNcVzjMo4eIIlGe43BgXbwQ25R3sBw6iPO664md8RHJXbuBJdu35CwViesTEZEcM2e3g7e3N1u3bqVGjRqsX7+euLg47HZ7QcQmIvKfCw8RVcr4n3+QuIyHiNSedau3F0DGPev5JTkZ30/mENKyMUGDnwZfP87NmsfZdVvO94JfYRIOhXx9IiKSa9m+8w8bNox58+YxZswYZs6cSYsWLejXr19BxCYiJUlRmK2kMMpzEhPx/ewTbO9OxuvkCRwNGxH/5lhS2ncEkylvX6sYlx+JiFyNsk3EGzRoQIMGDQBYuHAhcXFxBAYG5ndcIlKSFPRsJVkl/QVVnpOQgN/Hs/GbPhWvM6dxNG9J3KT3cNxyW94n4GkV1/IjEZGrULaJ+F9//cW8efM4d+5cuu1TpkzJt6BEpGQp0NlKCnmKQlNcLL6zP8T2/nuYo6JIufkW4j6YjaNV6/xNwEVEpNjJNhF/9tlnad26Ndddd11BxCMiJVBBzuZRWFMUmmLO4jdzBn4fvo/5XAzJd7THPnQ4zqbN8/iFikCJj4iI5IlsE3FfX19efPHFgohFREqogpzNo6Cn8DNFRmJ7/z18Z3+IOT6O5Ds7Y39uOM4bG+b5axV2b7+IiOStbGdNadasGevWrcPlcmW3q4hIhgpyNo/UpD+t/Ej6zadP4f/qS4Q2qYvfu5NIuaMd0T9tIvbjz/InCSfz3v5YuyNfXk9ERPJXtj3iZcqU4amnnsJ0obbRMAxMJhP79+/P9+BEpIQowNk88nsFUfOJf7C9OwnfTz8Bp5Pkbt2xPzsMV81aV37ybOSqt18lLCIiRV62ifjChQtZuHAhlStXLoh4RKSkKqjZPPIp6TcfPYJt6kR8v/gMgKSevbE/MxR3tep5EHTO5LjERyUsIiLFQralKSEhIdSvX5/SpUun+09EpMjKg8V/Unkd/IvAQU8R0rIRvosWkPTgw0T/sov4ie8WaBIOOS/xUQmLiEjxkKN5xAcPHkz79u3x8fmv16V9+/b5GpiISGHy2v87tknjsC5bgmG1cu7RfriGPIu7bPnCCyqHvf0FPWBVREQuT7aJ+N69ewH44osvPNtMJpMScREpkSy7d2GbOB7r8m9w2vxZ0vw+vmrQmaRSoQxOsVHbROGWd+SgxKcgZ6kREZHLl20iPm/evIKIQ0SkUFm2/Ypt4jisP3yPO6gU0UOG85zRkCiL7fwOBTQfeV7I7wGrIiKSN7Sypohc1bw3bcA2cTw+63/CHRJCwkuvkvjYk/ydbCFq1i/p9i025R0FOEuNiIhcPq2sKSJXH8PAe91P2CaOw2fLJtxh4cS/9iaJDz0KAQEABCc5i3d5R0HNUiMiIpdNK2uKyNXDMPBZvRLbpPF4b9+Gq3wF4t4aR1Kfh8HPL92uKu8QEZH8lm0inrqyZuvWrfHy8spudxGRosftxue7b84n4Ht346pSlbgJU0jq2Rus1oyPUXmHiIjkM62sKVJUaCXEvOdyYV32FbbJE7D8sR9n9RrETp1B8n09wDsHdd4q7xARkXyklTVFigKthJi3HA6sixeeT8APH8J5fW1i359FctduoE/2RESkiMj3lTXHjh3LiBEjANi0aRNdunShffv2TJo0ybPP/v376datGx06dODll1/G6XQCcPLkSfr06UPHjh15+umnSUhIACA2NpZ+/fpx55130qdPHyIiInJ10SJFjVZCzCPJyfh+MoeQlo0IGvw0hs2fc7Pnc3btZpK7dVcSLiIiRUq2iXjqyprffvst33//vee/nNi8eTNLliwBICkpiZdeeonp06ezfPly9u7dy7p16wAYPnw4r776KqtWrcIwDBYuXAjA6NGj6d27NytXrqRu3bpMnz4dgMmTJ9OkSRNWrFhB9+7defPNNy/r4kWKiqxWQixRTBCb6OBYRAKxSU4w5dF5ExPx/eh9Qpo3IHDYENxlynBu/hfErPmZlM53gznbtzoREZECl+1fp71793L27Fm++OIL5s2bx7x585g/f362J46JiWHSpEn0798fgN27d1O1alUqV66MxWKhS5curFy5khMnTpCUlESDBg0A6NatGytXrsThcLB161Y6dOiQbjvA2rVr6dKlCwCdO3dm/fr1OBzqOZTiK3UlxLSK/FR5uU2qL5TfvDB9E6/N+oUXpm1k/7FzV5aMx8fDhAmENqlH4EvP46pSlZiFS4lZ8SMp7e8EU15l+iIiInkvxytrOp1ODMPAOycDnIBXX32VoUOH8u+//wJw5swZwsLCPN8PDw/n9OnTl2wPCwvj9OnTnD17loCAACwWS7rtF5/LYrEQEBBAdHQ0ZcuWzVFsIkVNsZsq7zJq2jMrv7mclSpNcbH4zZqJ3/vvQXQ0zja3Yv9wLo5Wra/0ykRERApMtol4VFQUL7zwAlu2bMHlctG0aVPGjx+fZdK7aNEiypcvT8uWLfnqq68AcLvdnplX4L/ZVzLbnvpvWhd/nfYYcy4/eg4NDcjV/hkJCwu84nNI4SpKbRgaEkCNSsFExyUSEuhH+TL+mM1Fs0f3xJn4DJPqKc/dQsXwjO+tUwcjMiy/sTtc1KgSkrMXjo6GKVNg6lSIiYG77oKRI/Fp2ZIi/NmB5FBRuh/l8qgNSwa1Y8HJNhF//fXXadCgARMnTsTlcjFv3jxee+01ZsyYkekxy5cvJyIigq5du3Lu3DnsdjsnTpxINw95REQE4eHhlCtXLt1gy8jISMLDwwkJCSEuLg6Xy4WXl5dnfzjfmx4ZGUm5cuVwOp0kJCQQHBycqwuPiorH7b78rsawsEAiIuIu+3gpfEWxDX1MUC7IFzCIioov7HAydSoyIcOk+lRUPD6mjO8rm9WS4UqVNm+vbNvBFBGB7YNp+M6aiTkhnuS7umB/bjjO+g2KZDtK7qkdiz+1YcmgdsxbZrMpy87fbLuRjx49yqBBgwgKCqJ06dIMHjyYY8eOZXnMnDlz+Pbbb1m2bBmDBw/mtttu46OPPuLIkSP8/fffuFwuvv32W9q0aUPFihWxWq1s374dgGXLltGmTRu8vb1p0qQJy5cvB2Dp0qW0adMGgLZt27J06VLgfNLfpEmTHJfMiEgalzl48nJq2lPLb1KPS1d+kwnz6VP4v/IioU3q4vfuJFLatSd67WZi536Ks36DnAUrIiJSRGXbI+50OklOTsZ6YfW5xMTETEtEsmK1WhkzZgzPPPMMycnJtG3blo4dOwIwYcIERo4cSXx8PHXq1OGhhx4CYNSoUYwYMYIZM2ZQvnx5Jk6cCMCQIUMYMWIEnTp1IjAwkAkTJuQ6HpGr3hXMXX5ZNe25WKnS/M9xbO9OwvezeeB0knxfD+zPDsN1bc0rvmwREZGiwmQYRpZ/cqdNm8aGDRvo1q0bJpOJxYsX06pVK5555pmCijFfqDRFrvY2jE108ML0TZeUiuR48GTqSqB5uPy7+egRbFMn4vvFZwAk9eqD/ZmhuK+plukxV3s7lhRqx+JPbVgyqB3zVnalKdn2iA8cOJBy5crx888/43a76datG/fff3+eBikiBS+ructzlIjn4fLvXn8dwDZ5AtavFoHFQlLfR7APehZ3Ja3oKyIiJVe2iThAhw4duO+++9i3bx9//fUXTqdTNdkixVxqnffFPeIFOXe51+/7sE0ej3XZEvDzI/HJp0kcOBh32XIFFoOIiEhhyXaw5pQpUxg1ahQnT57kySef5KuvvuK1114rgNBErnL5tQrlBZczeDKvWH7bSdDDvQm5pSU+P6wmcfBzRG3bS8LrbykJFxGRq0a2PeLr1q3j008/5YsvvqBTp068/PLL3HfffQURm8jV6woGUuZYTgdPptaCx6cQHGglyM9y2TFYtv6CbeI4rGtW4y4VTMKwESQ+2R+jdA7nERcRESlBclSa4ufnx6ZNm+jZsycAKSkp+RqUyNUuL1ehzFJ2dd7ZPRDkJEk3DLw3bcA2cTw+P6/FHRpK/MujSHrsSYzAoLy7FhERkWIm20S8dOnSvPbaa+zdu5cpU6YwYcIEz8I6IpI/rnggZR7J8oHA5p11km4YeK/9Ef+J4/D+ZTPusHDiX3uTxIcfA3//ArsGERGRoirbGvGxY8cSHh7OBx98gJ+fHyaTibFjxxZEbCJXrctZMCc/ZPVAkFmSHpuQgs+qFQTfeRvBPe/FfPwYcW+PJ2rbHhIHPKMkXERE5IJsE/EyZcrwxBNPUKVKFWJiYnj88cexWHJU0SIil6kwB1KmldUDwcVJuslw03jfz5TveAul+vbEHBlF3DtTif5lF0mPPwV+fgUau4iISFGXbUb9+eef8/bbb+NwOAAwDAOTycT+/fvzPTiRq1YuVqHMT1muoGkyYfX2wpGcws1/bqDHr19SJeo4KdVrEDt1Bsn39QBNcyoiIpKpbBPxWbNm8fnnn1OnTp2CiEdEUuXhgjlXEkNmDwRBFoM3ff8kcOZEKpw9ybEyVdj/1nuUeawPmL2yP7eIiMhVLttEvEyZMkrCRa5mFz8QJCXju+BTbO9OIuzY3yTXqc+h116Hu7tSJsBaOA8MIiIixVC2iXjr1q357LPPuP3227FarZ7twcHB+RmXiECezuF9xRIT8Zs/F7/3puD170kcjZsQ//Z4Uu7oQJDpwmpDSsJFRERyLNtEfObMmaSkpPD66697tqlGXKQAFMSiPjkRH4/fx7OxTZ+KOeIMKS1vIm7qDBxtbgFTHi/3KSIichXJNhHfvXt3QcQhUnAu9DKfOhiBzWop3F7mLBTYoj6ZMMWew2/WTPw+mIY5OpqUNrdi/+hjHC1vyvfXFhERuRpkm4i73W5mzZrF+vXrcTqd3HTTTfTv319TGErxVFR6mXOgsBb1MZ2Nxu+D6fh99AHm2HMkt+uAfehwnE2a5dtrioiIXI2ynUf8nXfeYcuWLTz88MM8+uij7Ny5Uwv6SLGV6SI0dkfBBGCC2EQHxyISiE1yQhaVHQW9qI8pIgL//40ipFFd/CeOw3FzW86u+ZnYTxcpCRcREckH2XZr//zzzyxevBjvC/MB33LLLdx99935HphIfijUpeNNcOhkHIdOxuI2DMwmEzUqBFGjQmCGvfFZzuGdh7335lP/4jdtCn6fzIGkJJLv6Yb92eG4at+Qdy8iIiIil8g2ETcMw5OEA/j4+KT7WqQ4Se1lTpuMF9TS8fFJTv6JiGfJ2oOexLpXu1qUDfEjwJrBrZjPi/qYjx/D9t5kfD+bB04nyff3xD7k/3BdWzNvXkBERESylG1pyvXXX89bb73FsWPHOH78OG+//Ta1atUqiNhE8lxhLh0fm+hkweoD6cpiFqw+QGyiM/ODLszhXaWM//ke+zxIws1HDhMwdBAhzRvgO/9jkno8QPTmHcS9+76ScBERkQKUbY/4qFGjeOONN+jVqxdut5ubb76ZV155pSBiE8l7aXqZ7Q4XNm+vAls6PinZmWFZTFJyFol4HvL66wC2SeOxfrUIvL1Jevgx7IOexV2xUoG8voiIiKSXbSIeEBDAmDFjAEhOTk63qI9IsXShl7lGlRAiIuIKbLaUMqV8MyyLKROUv/eU17692CZPwPr1EvDzI/GpgSQOeAZ32XL5+roiIiKStUxLU1JSUnjhhRdYvXq1Z9vgwYN58cUXcToLpgdPpCQp6LIYy287CXroAUJubYXPmtUkDn6OqG17SRj9ppJwERGRIiDTHvGpU6cSHx9Po0aNPNtef/11Ro8ezbvvvsvQoUMLJECREiOvBl9ms+y95ddfsE0ah3XNatylgkkY/iKJT/bHCC6dp5cjIiIiVybTRHzt2rV8+eWX+Pr6eraVLVuWcePG0bNnTyXiIrlxUfJcJcz/fPJ8GUl4hgsSVQ7Ce+MGbBPH4fPzOtyhocSPfI2kR5/ACAzKjysSERGRK5RpIu7t7Z0uCU8VEBCAj0/+T/UmUuRk0xOd1XF5tZrnJQsSpThZN2Y2TY+uwG/rFlzhZYkf/RaJDz0K/v65v0YREREpMJkm4mazmfj4eAICAtJtj4+PV424XH2uIJnObDXPsQNa5XoRIc+CRIZBs8Nb6bllEbVO/0VKuQrEvT2BpD4PQQYP0CIiIlL0ZDpYs3PnzowcORK73e7ZZrfbGTlyJO3bty+Q4ESKisyS6Vi7I9tjs1rNM7eC/b1pe2gLU+YP5ZVlbxGUFMv7HQZx/OftJD3eT0m4iIhIMZJpj/jDDz/MqFGjuOmmm6hZsyZut5tDhw7RpUsXBg4cWJAxihS6rJLp7Hq182Q1T6cT69LFVJ08gWEH/uRESEUmdhzClnq3MqhXY4KC/QtsGkYRERHJG1mWpvzvf/+jf//+7Nu3D7PZTP369QkPDy/I+ESKhCtJplOnLby4rCVHM6Y4HFi//ALb5AlYjhzGWfsGYmfOIemOTrRNctE1j5e9FxERkYKT7YI+FStWpGLFigURi0iRdUXJ9OVMW5icjO/n87G9Owmv48dw1G/AuTmfknJnJzCbCQKCAv47v4iIiBQ/2SbiIsKVzwF+YTVPTxlLZsfZ7fjNn4vfe1PwOvUvjsZNiR/7Dim3tweTKS+uRERERIoIJeIiOZXTZPpyxMfjN3cWtulTMUdGkNKqNXHvfYDj5rbpE/DLnUJRREREihwl4iKFyBR7Dr+PPsDvg2mYz54lpe2t2P/vBRwtWmWwc97NRy4iIiKFL9PpC0Uk/5iio7CN+R8hjeriP+YNHE2bc3bFGs4tWpZxEs6VTaEoIiIiRY96xKVkKqIlHKaICGwz3sV3zkeYE+JJ7nQ39ueG46x/4/l4IxIyjfdKplAUERGRokeJuJQ8RbCEw/zvSfymTcFv3lxITib5nm7Ynx2O6/raOY43T+YjFxERkSJDpSlS4hSlEg7z8WMEPD+UkKb18Zs1k+Su3Ti7cStx788+n4TnIt7UKRSt3l4A6adQFBERkWJHPeJS4hSFEg7z4UPYpk7Ed+HnYDKR1OtB7IOH4q56zeXHe6VTKIqIiEiRokRcip4rrO8uzBIOrwN/Yps8AetXi8DHh8RHHidx0LO4K1TM9LpyFW9+TqEoIiIiBUqJuBQteVDffUWrYF4mr317sU0aj/WbpeDnR2L/QdiffgajbNlsr6sw4hUREZHCZzIM46r8Ux8VFY/bffmXHhYWSEREXB5GJACxiQ5emL7pkt7hsQNa5a6s5ELvc3ySA6u3hYQkB8EB6XvX86INLbt2YJs4HuvK73AHBJL4xFMkPjUQIzQ0d9eV2luukpNc071YMqgdiz+1YcmgdsxbZrOJ0NCATL+vHnEpUvKsvtuAIJs3JyLtTF24Nc9nT7H8sgX/SePw+fEH3MHBJDz/EolPPIURXDrD/bO9LpWciIiIXHU0a4oUKan10mldbn13ns+eYhh4b1hPqW6dKd2lPZbfdhI/8jWit+/FPmxEpkk45O11iYiISMmgRFyKlLycoi+rXugMmc6XkByLSCA2yQmmC9sNA+8fVxPcpQPB3Trj9dcB4l9/i6hte0kc/BxGYFCBXpeIiIiUDCpNKUhFdLXHIiUPp+jL1WwkGQ2m7H4jN+7fhO2dsXjv2omrYiXixrxDUu++4OtbaNclIiIiJYMS8YJSBFd7LLLyqF46N7ORpC1jMRlumuzbSJXZz1Aq4iiuqtcQN/Fdkno8AD5XUEqiOnARERFJI18T8SlTprBq1SpMJhP3338/jz76KC+++CLbt2/Hz88PgEGDBtGuXTv279/Pyy+/TEJCAk2aNGH06NFYLBZOnjzJ8OHDiYqKolq1akyYMAF/f39iY2MZNmwYx48fJyQkhMmTJxMWFpafl3NFMqtXzvVsIJJzueiFjolPwZGcwi1//Ez3X7+kSvQ//FO6IkfGTCXgoQfBomdWERERyVv5ViP+66+/smXLFr7++msWL17MvHnzOHz4MHv37mX+/PksW7aMZcuW0a5dOwCGDx/Oq6++yqpVqzAMg4ULFwIwevRoevfuzcqVK6lbty7Tp08HYPLkyTRp0oQVK1bQvXt33nzzzfy6lDyR63plyRsXeqGrlPH3zE4CgAlOnIk/Xw8ea6fKii95/+NB/N/KybjMXoztNIznnpiG+4E+SsJFREQkX+RbIt6sWTM++eQTLBYLUVFRuFwufH19OXnyJC+99BJdunRh6tSpuN1uTpw4QVJSEg0aNACgW7durFy5EofDwdatW+nQoUO67QBr166lS5cuAHTu3Jn169fjcFzmbBgFQLNmFCEXyoSGjfueXwa/RlCjeoQNe4bAcmUYe+9LDOk7ia112zKoV2MNphQREZF8k69dfd7e3kydOpXZs2fTsWNHnE4nLVq0YNSoUQQGBvLUU0/x5ZdfUrNmzXRlJWFhYZw+fZqzZ88SEBCA5UKPZOp2gDNnzniOsVgsBAQEEB0dTdnUlQyLGK2eeEERGLAaF3WOQ8NH894vXxGaEM3+8tcxs/0Aek14hvtNJu7QYEoREREpAPn+mfvgwYN58skn6d+/P5s3b2batGme7/Xt25elS5dSo0YNTCaTZ7thGJhMJs+/aV38ddpjzOacd/BntcpRToWFBeZq/9CQAGpUCiY6LpGQQD/Kl/HHbM74ekoit9tg855/mfT5Ds/DyNAHGtGyXvmC+TnExcGMGQSPG8+jUZHsqVSHiXcOYXfl+mAycbfTTb0aRXecgWQut/eiFE1qx+JPbVgyqB0LTr4l4ocOHSIlJYXatWvj5+dH+/btWb58OcHBwZ5SE8MwsFgslCtXjoiICM+xkZGRhIeHExISQlxcHC6XCy8vLyIiIggPDwcgPDycyMhIypUrh9PpJCEhgeDg4BzHV1hL3PuYoFyQL2AQFRV/2a9fHMUmOjxJOJyvkZ/0+Q7Klc7fAaumczH4ffQBfjOnYz57FkebW3m9Ugd2lbves4/V2wubt5eW9S2GtBxzyaB2LP7UhiWD2jFvZbfEfb7ViP/zzz+MHDmSlJQUUlJSWLNmDU2bNuWtt97i3LlzOBwOvvjiC9q1a0fFihWxWq1s374dgGXLltGmTRu8vb1p0qQJy5cvB2Dp0qW0adMGgLZt27J06VIAli9fTpMmTfD2LsL1vJktFnMVKegBq6boKGxj/kdIo7r4j30TR7MWnF35IwmLl9Hu//pocR0REREpVPnWI962bVt2797NPffcg5eXF+3bt2fQoEGULl2aBx54AKfTSfv27encuTMAEyZMYOTIkcTHx1OnTh0eeughAEaNGsWIESOYMWMG5cuXZ+LEiQAMGTKEESNG0KlTJwIDA5kwYUJ+XcqV0xziQC4X2LkCpjNnsM14F785H2GyJ5DcuSsJQ4fjqlf//A4XpjWc8twtnIqKVz24iIiIFAqTYRhXZfpRkKUpsYkOXpi+6ZIE9KqbQzzNA0mgvzd3NK1K5bIBVCzjnyeDNs3/nsRv2hT85s2F5GSS77kP+7PDcF1fO8P99fFbyaB2LBnUjsWf2rBkUDvmrexKUzRBcgHIqiTjqkrEL/REjx90E4f/jWPG4t158gmB+fgxbFMn4fv5PHC7Serei8Qhz+Gqfm3eX4OIiIhIHsm3GnH5z1U5h3hmNfHG+dlTUpNw+G+V0Vh77uaBNx8+RMCQAYQ0b4Dv5/NI6vUg0Vt2Ej9lupJwERERKfLUI14Arro5xLOpib/STwi8/vwD2+QJWJd8CT4+JD76BIkDh+CuUDG/rkhEREQkzykRLwgXSjLGDmhFzFWwWEys3eFJwuG/Hu/UmvgcDdrMYOEfrz178J80Hp9vl4GfjcT+g7A//QxGEV3ESURERCQrSsQLigFBft7/9fiW0CQcsu/xzvYTgot61G+IPMTwv1cSsm417sAg7M/+H4n9BmKEhhbOBYqIiIjkASXikuey7fHO5hOC1B716kf30nPLQhr/vZM43wCin3sR99NPY5QKLviLEhEREcljSsQlz+WoJj6zTwgMA9cPP/Lqp6Op/89eYvxKMbf1QyxvcCcvPHELVUr5F8YliYiIiOQ5JeKS9y6nJt4w8PlxNbaJ4wnb+gvRASF8eMtjrKrXgWRva8mfZUZERESuOkrEJX/ktCbe7cZn1Qpsk8bhvWsnrkqViRs3kX2tu7Bq2R9XxywzIiIiclVSIi6XL4OZTXKcKLtcWL9dhm3SBCy/78VV9RriJr1HUvde4OPD9SYYOyDkqphlRkRERK5OSsTl8mQ2V3jVUsQmZJGcO51Yv1qEbco7WP46gLNmLWKnzST53vvBkubX8SqaZUZERESuTkrE5bJkNFf4/JX76d3het5b9NulC/kkp+C7aAG2Ke/gdfQIztp1iP1wLsmdu4KXVzavJiIiIlLyKBGXy5LRXOE3N6jkScLhfHI+47NfmRp8iJAP3sXrn+M4bmxI/Mefk9LhTjCbCyN0ERERkSJBibhclozmCjeb8XxtdSTTYc8qum1dSmhCNI6mzYmbMBnHrXeAyVRYYYuIiIgUGUrEr3Y5GXCZwT4ZzRVe+5oQSrmTuWPbd9yzfRnBiefYW6UeyR/Owvv225SAi4iIiKShRPxqltmAyyql/kvGs9gn7VzhIc5Ewj9+lzlzpuF9LobtVRuypHVPGjx6L5XCAqhhNmnApYiIiEgaKtK9imU04HLqwl3E2h0528eAUvZYrv/wHare1AD/MW+S0qwlKyd/we8zPuW63nfz3aYjTPhsR7pzioiIiIh6xK9qGQ24THa4iElI8UwbmNk+8Uf/ofwXs/CbOwsS7aR07krCs8M4Uq4G02b9AscOpH+tNOcUERERESXiVy8T+Pt5XzLg8uKl5C8elBkaF0n3HcuoN201JkcKyd3uxz5kGK7rrj+/f5Iz23OKiIiIiEpTrk4X6r4nfr6Dnu1qYfU+P493uqXkL0gdlFnJHsmAH2bw4ez+3LlrBRvqtOGZx2fw64vv4Lr++kv2z+qcIiIiIgImwzCuyiF0UVHxuN2Xf+lhYYFERMTlYUQFJzbRwQvTN5HscFEm2JfbGlfBbIbG14UTGuiTbqBm4r4/sE2ZSOg3X2KYzBxsdy8zr7uTP03BwPlEe+yAVunLTlJnWSniy9MX5zaU/6gdSwa1Y/GnNiwZ1I55y2w2ERoakOn3VZpyFUpb9x0Zk8TCNefrua+vWprQgPMlJF4H/sD5xltUXPU1TrOF7xrcRfDol5m14yyRMUmec11cUw5oeXoRERGRHFAiXhgymrubHMznnUcyWowntY7ba89u/CeNx+e7r0myWFna+G6WNr6HGP9grD+f4d5brmXB6j8vOU5EREREckeJeEHLZF5uH4uZCZ/tyHw+7zyU0WI8L99gUKnfg1hXrcAdGMSpfkP4P3Mj4vyCPMclO1xULhvgSeLT1X+r11tEREQkV5SIF7DM5uW+95ZrL9l2Se11XjHwLMbjWP8zVT6ciG3sT7hLlyZhxEgSH++H3RpAyrSNcFGvecUyNs8iPlnWf5shKjaFqNgkQkv5nq89d+f9pYiIiIgUV0rEC1hm83K7Lxozm2HtdV4xDLzXr6PyxHH4bNqAu0wY8a+8TtKjj2MEBAJgTnbSq10tFqw+4On97tWuFmaTiQBfS9b132b47VA073+1x3Ns/271uLFGiJJxERERkQuUiBewzOqzzSZTuv3ypfbaMPBZ8z22iePx3vYrrnLliX9jDIkPPgI2W7pdo2OT+W7TEbq2qQEmwIDvNh2hWoUgAqxZ/9pExaZ4knA4/1Dx/ld7eOOplp7BoLmWUV29ymFERESkGFMiXsAyqs9OrRHPt9prtxuflcuxTRqP9287cVWqTNzYiSQ98CD4+mZ4SHCglbgEh2dGFcj5w0GsPeW/BB74cdsxImOSzpepXE4inkldfX7V0IuIiIgUBCXiBS1NfXa6OmvIWe11brhcWL9Zim3SBCz79+G6phpxk6eRdH9P8Mk6IQ7yszCsdyMOnYzFbRiYTSZqVAjKPi4TJCQ5Wbb+EMkOF+VDbTxxdz1ORMRROtDq6V3P0kW932YTGdbV51sNvYiIiEgBUCJeGDKZZzvP5t52OrF+tQjblHew/HUAZ63riJ3+Icn33AfelvNJbkRCtiUeKU43S9YeTNcLnZ1Yu4Npi37zLBbUrnlVJn2ei9lgMuj9fvq++gT6e5Mc8185z2XV0F+U4IdewYJOIiIiIldKiXhxc3GttL+FqHMXZifxM1Nx+WJsk9/B6++jOG+oy7mPPialc1cwm3NV4pHZ7C7Z9UKnHYx6W+MqfHFhsGem58hB7/eMxbuvfP7yDK596AONqFUxUOUtIiIiUiiUiBcnGSSTT91bjyUr91Jv/dfcv20JgbEROBo0JP5/Y0hp3/F8An5Btsl1mqTY29vrsnqh0w1GNZHhDDGec+Si9/tK5y/P6Nonfb5D5S0iIiJSaJSIFyMXJ5PYEzjx0v+YtPsbrJFn+KvyDXzQYSD3jxlIaKA1/cEmiE920bVtDeC/AZTJDhenY5Iwe5k5fjo+XVLcq10tvtt0xLOk/SW90BnMZJJ2MGrqMRmt4JnR9SQ7XHyx+k8e61yXo6diPXHGJTioGJrD+cszkdm0kfk2RaSIiIhINpSIFyOpyaRfSiKddi2n6/avCU48x6n6zZlxxxDqPn4fhzYfJSouOX0inkHPc892tVi+6QhxCQ6cLjeb9pzy1IPD+SR1weoDnpKQS3qhsyhzSR2MGp/koHJ4AO9dqBm/+BwXJ8epNeVTvtiZ7mGgUliA55hsa+hNEJ/kJDbRSVKykzKlfDGbwNvbK8uHAhEREZGCpkS8GAlxJdLn14V02vo1gcnxbL+mEV/d1JPre3dhx5oD7PvhL+695VpCg9JPSZhxz/P5JNvH28yZs3bchpFhj/G1lUrx2hPNL+mFzq7MJfW/CiGZ92RfPKd6RjXlC1YfYOyAVjnr/TbBoZNx/BMRn24hot4drmfDb/9cskDR0Aca5d0UkSIiIiK5pES8GDBFReH3wTRCZ82kWlwsv9ZszoKm93Os8vWenm04n7hWCvcnNCj9cvKZlWWEBfvx5Y8HuLlBJTBlXEZSJsiaYS90jks9MpkhBi6dU91szqamPBuxdgeHTsZe0rP/2ao/6NqmBt9tOsK9t1zLtZVKUSbISrVKpYmKis/2vCIiIiL5QYl4EWY6fRrb9Kn4fTwLEhNJ7nIP9qHDCK1+PT3jkjl4/BzLL6rhrhTmf8ky8pmt5hkRk0i75lU9ifzFPcZZDYjM7Jy5KvW4aE51f19vlqw9dNnnjIlPybRnHxNExiSxYPWfvPZEc4L8vDGbTZmcSURERCT/KREvgswnT+D33mT85n8MKSkkd+uO/dlhuGpdB0AQEGTzJjnZRVyCA+C/xNnv0sQ5o9U8n76vPmWCfZm26DciY5IuJPEBOR4QmdkKobku9UjbY27iis55fvpDU4YPCKnHqy5cREREigqTYRhXZYVsVFQ87itY0CUsLJCIiLg8jAjMfx/FNnUSvgvmg2GQ1OMB7IOfw129RsYHpM5akpOZRDLal1wcf6WvXxDnzKJG/JsNh4hLcKSbNz0/2lAKntqxZFA7Fn9qw5JB7Zi3zGYToaEBmX5fPeJFgNehv7BNmYh10QLw8iKpz0PYnxmKu3KVrA/Mov46p/te0WqeuXn9gjinATUqBFI2xI+aVUpfmDXlfC951XIBefewICIiIpIHlIgXIq8/9mObPB7r0q/AaiXxiadIHDAYd/kKhR1a8WVAgNVCgDX9r7bnayXhIiIiUkQoES8Elj2/YZs4Hut3X2PY/EkcMBh7/0EY4eGFHZqIiIiIFBAl4gXIa+8e/Mf8D+v3K3EHlSLhuedJ7Pc0RkhoYYcmIiIiIgVMiXgBChwyAK9/jpEwYiSJj/fDKBVc2CGJiIiISCFRIl6Azi1ciuHrC/7+hR2KiIiIiBQyJeIFyAhVCYqIiIiInGfOz5NPmTKFu+66i06dOjFnzhwANm3aRJcuXWjfvj2TJk3y7Lt//366detGhw4dePnll3E6nQCcPHmSPn360LFjR55++mkSEhIAiI2NpV+/ftx555306dOHiIiI/LwUEREREZE8lW+J+K+//sqWLVv4+uuvWbx4MfPmzeOPP/7gpZdeYvr06Sxfvpy9e/eybt06AIYPH86rr77KqlWrMAyDhQsXAjB69Gh69+7NypUrqVu3LtOnTwdg8uTJNGnShBUrVtC9e3fefPPN/LoUEREREZE8l2+JeLNmzfjkk0+wWCxERUXhcrmIjY2latWqVK5cGYvFQpcuXVi5ciUnTpwgKSmJBg0aANCtWzdWrlyJw+Fg69atdOjQId12gLVr19KlSxcAOnfuzPr163E4HPl1OSIiIiIieSpfS1O8vb2ZOnUqnTp1omXLlpw5c4awsDDP98PDwzl9+vQl28PCwjh9+jRnz54lICAAi8WSbjuQ7hiLxUJAQADR0dH5eTkiIiIiInkm3wdrDh48mCeffJL+/ftz9OhRTCaT53uGYWAymXC73RluT/03rYu/TnuM2Zzz54rQ0IBcXsmlwsICr/gcUrjUhiWD2rFkUDsWf2rDkkHtWHDyLRE/dOgQKSkp1K5dGz8/P9q3b8/KlSvx8vLy7BMREUF4eDjlypVLN9gyMjKS8PBwQkJCiIuLw+Vy4eXl5dkfzvemR0ZGUq5cOZxOJwkJCQQHB+c4vqioeNzuy1/vPCwskIiIuMs+Xgqf2rBkUDuWDGrH4k9tWDKoHfOW2WzKsvM330pT/vnnH0aOHElKSgopKSmsWbOGXr16ceTIEf7++29cLhfffvstbdq0oWLFilitVrZv3w7AsmXLaNOmDd7e3jRp0oTly5cDsHTpUtq0aQNA27ZtWbp0KQDLly+nSZMmeHt759fliIiIiIjkqXzrEW/bti27d+/mnnvuwcvLi/bt29OpUydCQkJ45plnSE5Opm3btnTs2BGACRMmMHLkSOLj46lTpw4PPfQQAKNGjWLEiBHMmDGD8uXLM3HiRACGDBnCiBEj6NSpE4GBgUyYMCG/LkVEREREJM+ZDMO4/PqMYkylKaI2LBnUjiWD2rH4UxuWDGrHvFVopSkiIiIiIpI5JeIiIiIiIoUg36cvLKrM5oynQSzoc0jhUhuWDGrHkkHtWPypDUsGtWPeye5nedXWiIuIiIiIFCaVpoiIiIiIFAIl4iIiIiIihUCJuIiIiIhIIVAiLiIiIiJSCJSIi4iIiIgUAiXiIiIiIiKFQIm4iIiIiEghUCIuIiIiIlIIlIiLiIiIiBSCqz4RnzJlCnfddRedOnVizpw5AGzatIkuXbrQvn17Jk2a5Nl3//79dOvWjQ4dOvDyyy/jdDoBOHnyJH369KFjx448/fTTJCQkABAbG0u/fv2488476dOnDxEREQV/gVeBjNrwxRdfpH379nTt2pWuXbuyevVqQG1YHIwdO5YRI0YAuheLq7RtqHux+Onbty+dOnXytNlvv/2me7EYyqgddT8WQcZV7JdffjF69eplOBwOIzEx0bj11luN/fv3G23btjWOHTtmOBwO47HHHjPWrl1rGIZhdOrUydi5c6dhGIbx4osvGp9++qlhGIbRr18/49tvvzUMwzDee+89Y9y4cYZhGMbo0aONDz74wDAMw1iyZIkxZMiQgr3Aq0BGbXjo0CGjc+fOxunTpy/ZX21YtG3atMlo3ry58cILLxiJiYm6F4uhtG1oGIbuxWLG7XYbrVu3NhwOh2eb7sXiJ6N2NAzdj0XRVZ2IG4ZhpKSkGIZhGP/884/Rpk0b45dffjEeeughz/eXLFlijBgxwvjnn3+M22+/3bN969atRt++fY2UlBSjYcOGnl/2kydPGrfddpthGIZx6623GidPnjQMwzAcDofRsGFDz+tJ3rm4DU+cOGE0atTIePzxx43OnTsbU6ZMMVwul9qwiDt79qzRvXt3Y86cOcYLL7yge7EYurgN7Xa77sVi5uDBg0br1q2Nvn37Gl26dDHmzZune7EYyqgddT8WTVd9aYq3tzdTp06lU6dOtGzZkjNnzhAWFub5fnh4OKdPn75ke1hYGKdPn+bs2bMEBARgsVjSbQfSHWOxWAgICCA6OroAr+7qcHEbOp1OWrRowVtvvcXChQvZtm0bX375pdqwiHv11VcZOnQoQUFBALoXi6GL2zAyMlL3YjETGxtLy5YtmTZtGnPnzmXBggWcPHlS92Ixk1E7Llu2TPdjEXTVJ+IAgwcPZvPmzfz7778cPXoUk8nk+Z5hGJhMJtxud4bbU/9N6+Kv0x5jNutHnh/StuHmzZuZNm0a4eHh+Pn50bdvX9atW6c2LMIWLVpE+fLladmypWdbZu2ldiyaMmrDypUr614sZho2bMi4ceMIDAwkJCSE+++/n6lTp+peLGYyasfDhw/rfiyCLIUdQGE6dOgQKSkp1K5dGz8/P9q3b8/KlSvx8vLy7BMREUF4eDjlypVLNxghMjKS8PBwQkJCiIuLw+Vy4eXl5dkfzvcaREZGUq5cOZxOJwkJCQQHBxf0ZZZoGbXh8uXLCQ4OpkOHDsD5NwiLxaI2LMKWL19OREQEXbt25dy5c9jtdk6cOKF7sRjJqA0HDhzI3XffrXvx/9u7/5iqyj+A4+/rBSSCpJoxhsWaOFYkZaELxoVlQGU51IYjjdgaMXNwS0MCgcDFL4FIfmisWmTKIPl1+WXZ/BUZGBpZUDMt2UUZARUqoHGvHL5/OM8grmbfb+3ql8/rP855nuc85zw8u5/z3M895yZy9OhRzGazekM1Pj6Om5vbpPGSuXjjszSOPT097NmzR+bjDWZa376cOXOG5ORkTCYTJpOJffv2ER4eTldXF0ajkbGxMRobGwkICMDNzY2ZM2fy9ddfA1BXV0dAQAC2trb4+Piwe/duAAwGAwEBAQAEBgZiMBiAyx9SPj4+2NraWuVc/19ZGsOFCxeSmZnJuXPnMJvNfPzxxwQHB8sY3sBKS0tpbGykrq4OvV7P4sWLef/992Uu3kQsjWFsbKzMxZvM0NAQOTk5jI6OMjw8TG1tLevXr5e5eJOxNI6RkZEyH29AmvHx8XFrd8KaioqK+OSTT9BqtYSEhBAbG0traytZWVmMjo4SGBhIYmIiGo2G48ePk5yczPDwMF5eXmRlZWFnZ0dPTw8JCQn89ttvuLq6kp+fz6xZszh79iwJCQmcPn0aJycn8vLymDNnjrVP+f+OpTEsKyujrKyMS5cuERISQlxcHICM4U2gpqaGtrY2srOzZS7epCaOoczFm8+WLVvYs2cPiqKwatUqIiMjZS7ehCyNo8zHG8+0D8SFEEIIIYSwhmmdmiKEEEIIIYS1SCAuhBBCCCGEFUggLoQQQgghhBVIIC6EEEIIIYQVSCAuhBBCCCGEFUggLoSY1sbGxigtLWXFihWEhoayZMkScnNzMZlM1u7avyY5OZnOzk4AkpKSaGlpsXKPpjp58iQLFizAaDSq2zw9Pf/r12h/9913vPHGGxb3dXR0oNfrr1m/oKBAfW5ycXExe/funbR/cHCQBQsWqM9iFkKI6yGBuBBiWktLS+Obb75h+/bt1NXVUVVVRVdXF0lJSdbu2r+mpaWFK0+uzcjIwM/Pz8o9murAgQOkpqbi7u7+j7T3008/0dfXZ3Hf/PnzKSwsvGb9V155hWXLlgHw1VdfcenSpUn7P//8c9asWcMjjzzyj/RXCDE9TOtX3AshprczZ87Q0NDAoUOHcHR0BMDBwYFNmzbR3t4OXH5D3aZNmzh+/DgajQadTsf69euxsbFh/vz5REdH8+WXX9Lf309UVBSrVq1iYGCA119/ncHBQeDyW+heffVVALZu3UpTUxNarZZ7772XlJQUZs+eTUREBF5eXhw7dozff/+dlStX8uuvv9LW1sbFixfZsmULnp6e113u2LFj6sr+wMAAfn5+ZGZm8vbbb9Pf309cXBw5OTnk5eWxevVqnnzySfbu3UtxcTGKonDrrbeSmJiIt7c3RUVF9PT0MDAwQE9PDy4uLuTm5qqvu57onXfe4bPPPkNRFNzc3EhNTcXFxYWIiAgeeugh2tvb6e3txdfXlzfffJMZMyavBw0NDZGRkcGJEycwm8388MMPxMfHY2Mz+eOqsrKS8vJyFEXB2dmZlJQU5s6dy8jICOnp6bS3t6PVagkKCuK5556jsLCQoaEhEhMTWbZsGRkZGTg4ODAyMkJ8fDybN2+msbHRYv1169aRmJjIvHnzsLe3p7Ozk5ycHLRaLYGBgeTl5XHkyBHGxsbo6uoiOTlZ/X8SQohrkRVxIcS09f333+Ph4TElaJo9ezZPPPEEAOnp6Tg7O9PQ0EB1dTU//vgjH3zwAQAmk4nbb7+diooKCgsL1TcP7tq1izlz5lBbW0tZWRlGo5GhoSGqq6v54osvqKqqoqGhgXnz5pGQkKAet6enh4qKCnJzc8nNzWXRokXU1NSg0+nYuXPn3yr30UcfodfrqayspKmpif3799PZ2cm6deu46667yMvL48EHH1Tb/Pnnn0lNTaWoqIj6+nr0ej1r165leHgYgKNHj1JQUMCnn37KLbfcQkVFxZTraTAYOHHiBJWVldTV1REYGEhycrK6v7u7mx07dlBfX09zczNtbW1T2sjMzMTLy4uamhoMBgODg4OUlpZOKtPW1obBYKCsrAyDwUBUVBQxMTEAFBYWMjo6yu7duzEYDLS3t9Pd3Y1er8fHx4esrCzgcurLW2+9RUNDA3Z2dmrblupP7Ofq1at54IEHiI+PJzg4mHfffRetVktNTQ319fXqtRVCiOshK+JCiGlrxowZKIpyzTLNzc2Ul5ej0Wiws7MjPDyc7du3Ex0dDcDjjz8OgJeXFyaTiQsXLqDT6YiOjqa3txc/Pz9ee+01nJycaG5uZsWKFTg4OADwwgsvUFJSouajBwcHA3D33XcDoNPpALjnnnsmBYPXUy47O5vm5mZKSko4deoUo6OjXLhw4arnefjwYR599FG1TV9fX+644w41l3zRokXqDcv999/PuXPnprRx4MABOjo6ePbZZwFQFIWLFy+q+x977DFmzJiBo6Mj7u7uFts4ePAgHR0dVFVVAfDHH39YLGM0GgkPD1e3nT9/nrNnz9LS0kJiYiJarRatVqvemNTU1Exqw9XVFTc3tyltX61+bW2txet28OBBhoaG1Dx7s9nMnXfeabGsEEL8mQTiQohpy9vbm1OnTjE8PDxpVbyvr4+UlBQKCwtRFAWNRqPuUxRlUn7wzJkzAdQy4+PjeHt7s2/fPlpbWzl8+DBhYWG89957f9nWxJVZAFtbW4v9vp5yzz//PJ6enuh0Op566im+/fZbNS/ckj/37cq5XOmfvb29ul2j0VhsS1EUNT0HLn9jMDHYvt42CgoKmDt3LnA5wP5zvxRFITQ0lA0bNqh/9/f3M2vWLGxsbCaV7+3tnXTcK67cDP3Z9daf2JeNGzcSGBgIwMjICKOjo1ctL4QQE0lqihBi2nJxcWHp0qVs3LhRTcEYHh4mLS0NZ2dn7O3t8ff3Z+fOnYyPj2Mymdi1a9df/rgxLy+Pbdu2ERQURFJSEh4eHpw8eRKdTkd1dbW6Mr1jxw4WLlw4JbD+X50/f56Ojg7i4uIICQnhl19+obu7W13912q1U35s6Ovry6FDhzh9+jQAra2t9Pb2Tkpf+Sv+/v5UVVWp17KgoID4+Pi/1Xd/f38+/PBD9Xq//PLLk9JyrpRpamqiv78fgPLyciIjI9XzqK2tRVEUTCYTer2eI0eOWDxnS65Wf6KJbfn7+1NWVobJZEJRFFJSUsjPz/9b5yyEmL5kRVwIMa2lpqaybds2wsPD0Wq1mEwmgoKCiI2NBS4/6i89PZ2lS5diNpvR6XSsWbPmmm1GRkaSkJDAM888g52dHZ6enjz99NPY2NjQ29tLWFgYiqLg7u7+r+QT33bbbURHR7N8+XIcHBxwcXHh4Ycfxmg04uvrS3BwMBs2bCAtLU2t4+HhQWpqKjExMYyNjWFvb09JSQlOTk7XfdywsDD6+vpYuXIlGo0GV1dXsrOz/1bfk5KSyMjIUK+3n58fUVFRk8r4+/vz0ksv8eKLL6LRaHB0dKS4uBiNRkNMTAwZGRmEhoYyNjbGkiVLCAkJwWg0snXrVmJiYoiIiLjq8a9Wf//+/WqZxYsXk5+fj9lsZu3atWzevJnly5czNjbGfffdNynvXwghrkUzfq3vKoUQQgghhBD/CklNEUIIIYQQwgokEBdCCCGEEMIKJBAXQgghhBDCCiQQF0IIIYQQwgokEBdCCCGEEMIKJBAXQgghhBDCCiQQF0IIIYQQwgokEBdCCCGEEMIK/gOn8MjY4ZUZo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81" name="Groupe 80"/>
          <p:cNvGrpSpPr/>
          <p:nvPr/>
        </p:nvGrpSpPr>
        <p:grpSpPr>
          <a:xfrm>
            <a:off x="55416" y="717416"/>
            <a:ext cx="8566784" cy="4365820"/>
            <a:chOff x="55416" y="717416"/>
            <a:chExt cx="8566784" cy="4365820"/>
          </a:xfrm>
        </p:grpSpPr>
        <p:pic>
          <p:nvPicPr>
            <p:cNvPr id="8197" name="Picture 5"/>
            <p:cNvPicPr>
              <a:picLocks noChangeAspect="1" noChangeArrowheads="1"/>
            </p:cNvPicPr>
            <p:nvPr/>
          </p:nvPicPr>
          <p:blipFill>
            <a:blip r:embed="rId3"/>
            <a:srcRect/>
            <a:stretch>
              <a:fillRect/>
            </a:stretch>
          </p:blipFill>
          <p:spPr bwMode="auto">
            <a:xfrm>
              <a:off x="4419599" y="2849151"/>
              <a:ext cx="4202601" cy="2232000"/>
            </a:xfrm>
            <a:prstGeom prst="rect">
              <a:avLst/>
            </a:prstGeom>
            <a:noFill/>
            <a:ln w="9525">
              <a:noFill/>
              <a:miter lim="800000"/>
              <a:headEnd/>
              <a:tailEnd/>
            </a:ln>
            <a:effectLst/>
          </p:spPr>
        </p:pic>
        <p:pic>
          <p:nvPicPr>
            <p:cNvPr id="8198" name="Picture 6"/>
            <p:cNvPicPr>
              <a:picLocks noChangeAspect="1" noChangeArrowheads="1"/>
            </p:cNvPicPr>
            <p:nvPr/>
          </p:nvPicPr>
          <p:blipFill>
            <a:blip r:embed="rId4"/>
            <a:srcRect/>
            <a:stretch>
              <a:fillRect/>
            </a:stretch>
          </p:blipFill>
          <p:spPr bwMode="auto">
            <a:xfrm>
              <a:off x="4430625" y="717416"/>
              <a:ext cx="4175538" cy="21240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a:srcRect/>
            <a:stretch>
              <a:fillRect/>
            </a:stretch>
          </p:blipFill>
          <p:spPr bwMode="auto">
            <a:xfrm>
              <a:off x="55416" y="2786845"/>
              <a:ext cx="4362758" cy="2296391"/>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5060" y="2747543"/>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Correction de l’effet de la température </a:t>
            </a:r>
          </a:p>
        </p:txBody>
      </p:sp>
      <p:sp>
        <p:nvSpPr>
          <p:cNvPr id="138" name="Google Shape;636;p45"/>
          <p:cNvSpPr txBox="1">
            <a:spLocks noGrp="1"/>
          </p:cNvSpPr>
          <p:nvPr>
            <p:ph type="title"/>
          </p:nvPr>
        </p:nvSpPr>
        <p:spPr>
          <a:xfrm>
            <a:off x="450273" y="592966"/>
            <a:ext cx="3816927" cy="1073727"/>
          </a:xfrm>
          <a:prstGeom prst="rect">
            <a:avLst/>
          </a:prstGeom>
          <a:noFill/>
          <a:ln>
            <a:noFill/>
          </a:ln>
        </p:spPr>
        <p:txBody>
          <a:bodyPr spcFirstLastPara="1" wrap="square" lIns="91425" tIns="91425" rIns="91425" bIns="91425" anchor="ctr" anchorCtr="0">
            <a:noAutofit/>
          </a:bodyPr>
          <a:lstStyle/>
          <a:p>
            <a:pPr>
              <a:buClrTx/>
              <a:buSzTx/>
              <a:defRPr/>
            </a:pPr>
            <a:r>
              <a:rPr lang="fr-FR" sz="1800" i="1" dirty="0" smtClean="0">
                <a:solidFill>
                  <a:schemeClr val="accent1"/>
                </a:solidFill>
              </a:rPr>
              <a:t>Conso</a:t>
            </a:r>
            <a:r>
              <a:rPr lang="fr-FR" sz="1800" i="1" baseline="-25000" dirty="0" smtClean="0">
                <a:solidFill>
                  <a:schemeClr val="accent1"/>
                </a:solidFill>
              </a:rPr>
              <a:t>ajustée</a:t>
            </a:r>
            <a:r>
              <a:rPr lang="fr-FR" sz="1800" i="1" dirty="0" smtClean="0">
                <a:solidFill>
                  <a:schemeClr val="accent1"/>
                </a:solidFill>
              </a:rPr>
              <a:t> = conso</a:t>
            </a:r>
            <a:r>
              <a:rPr lang="fr-FR" sz="1800" i="1" baseline="-25000" dirty="0" smtClean="0">
                <a:solidFill>
                  <a:schemeClr val="accent1"/>
                </a:solidFill>
              </a:rPr>
              <a:t>observée </a:t>
            </a:r>
            <a:r>
              <a:rPr lang="fr-FR" sz="1800" i="1" dirty="0" smtClean="0">
                <a:solidFill>
                  <a:schemeClr val="accent1"/>
                </a:solidFill>
              </a:rPr>
              <a:t>– b*</a:t>
            </a:r>
            <a:r>
              <a:rPr lang="fr-FR" sz="1800" i="1" dirty="0" err="1" smtClean="0">
                <a:solidFill>
                  <a:schemeClr val="accent1"/>
                </a:solidFill>
              </a:rPr>
              <a:t>DJU</a:t>
            </a:r>
            <a:r>
              <a:rPr lang="fr-FR" sz="1800" dirty="0" smtClean="0">
                <a:solidFill>
                  <a:schemeClr val="accent1"/>
                </a:solidFill>
              </a:rPr>
              <a:t/>
            </a:r>
            <a:br>
              <a:rPr lang="fr-FR" sz="1800" dirty="0" smtClean="0">
                <a:solidFill>
                  <a:schemeClr val="accent1"/>
                </a:solidFill>
              </a:rPr>
            </a:br>
            <a:endParaRPr kumimoji="0" lang="fr-FR" sz="1800" i="0" u="none" strike="noStrike" kern="0" cap="none" spc="0" normalizeH="0" baseline="0" noProof="0" dirty="0">
              <a:ln>
                <a:noFill/>
              </a:ln>
              <a:solidFill>
                <a:schemeClr val="accent1"/>
              </a:solidFill>
              <a:effectLst/>
              <a:uLnTx/>
              <a:uFillTx/>
            </a:endParaRPr>
          </a:p>
        </p:txBody>
      </p:sp>
      <p:sp>
        <p:nvSpPr>
          <p:cNvPr id="141" name="ZoneTexte 140"/>
          <p:cNvSpPr txBox="1"/>
          <p:nvPr/>
        </p:nvSpPr>
        <p:spPr>
          <a:xfrm>
            <a:off x="7148946" y="893627"/>
            <a:ext cx="1911928" cy="954107"/>
          </a:xfrm>
          <a:prstGeom prst="rect">
            <a:avLst/>
          </a:prstGeom>
          <a:noFill/>
        </p:spPr>
        <p:txBody>
          <a:bodyPr wrap="square" rtlCol="0">
            <a:spAutoFit/>
          </a:bodyPr>
          <a:lstStyle/>
          <a:p>
            <a:r>
              <a:rPr lang="fr-FR" dirty="0" smtClean="0">
                <a:latin typeface="Fira Sans" charset="0"/>
              </a:rPr>
              <a:t>On voit ici l’impact de la température sur la consommation électrique.</a:t>
            </a:r>
          </a:p>
        </p:txBody>
      </p:sp>
      <p:pic>
        <p:nvPicPr>
          <p:cNvPr id="115714" name="Picture 2"/>
          <p:cNvPicPr>
            <a:picLocks noChangeAspect="1" noChangeArrowheads="1"/>
          </p:cNvPicPr>
          <p:nvPr/>
        </p:nvPicPr>
        <p:blipFill>
          <a:blip r:embed="rId3"/>
          <a:srcRect/>
          <a:stretch>
            <a:fillRect/>
          </a:stretch>
        </p:blipFill>
        <p:spPr bwMode="auto">
          <a:xfrm>
            <a:off x="3543300" y="1860144"/>
            <a:ext cx="5387340" cy="3265787"/>
          </a:xfrm>
          <a:prstGeom prst="rect">
            <a:avLst/>
          </a:prstGeom>
          <a:noFill/>
          <a:ln w="9525">
            <a:noFill/>
            <a:miter lim="800000"/>
            <a:headEnd/>
            <a:tailEnd/>
          </a:ln>
          <a:effectLst/>
        </p:spPr>
      </p:pic>
      <p:sp>
        <p:nvSpPr>
          <p:cNvPr id="134" name="ZoneTexte 133"/>
          <p:cNvSpPr txBox="1"/>
          <p:nvPr/>
        </p:nvSpPr>
        <p:spPr>
          <a:xfrm>
            <a:off x="830580" y="3406656"/>
            <a:ext cx="2369128" cy="1600438"/>
          </a:xfrm>
          <a:prstGeom prst="rect">
            <a:avLst/>
          </a:prstGeom>
          <a:noFill/>
        </p:spPr>
        <p:txBody>
          <a:bodyPr wrap="square" rtlCol="0">
            <a:spAutoFit/>
          </a:bodyPr>
          <a:lstStyle/>
          <a:p>
            <a:r>
              <a:rPr lang="fr-FR" dirty="0" smtClean="0">
                <a:solidFill>
                  <a:schemeClr val="bg1"/>
                </a:solidFill>
                <a:latin typeface="Fira Sans" charset="0"/>
              </a:rPr>
              <a:t>Série corrigée avec composante saisonnière additif </a:t>
            </a:r>
          </a:p>
          <a:p>
            <a:endParaRPr lang="fr-FR" dirty="0" smtClean="0">
              <a:solidFill>
                <a:schemeClr val="bg1"/>
              </a:solidFill>
              <a:latin typeface="Fira Sans" charset="0"/>
            </a:endParaRPr>
          </a:p>
          <a:p>
            <a:r>
              <a:rPr lang="fr-FR" dirty="0" smtClean="0">
                <a:solidFill>
                  <a:schemeClr val="bg1"/>
                </a:solidFill>
                <a:latin typeface="Fira Sans" charset="0"/>
              </a:rPr>
              <a:t>Nous allons donc dessaisonnaliser la série temporelle </a:t>
            </a:r>
          </a:p>
        </p:txBody>
      </p:sp>
      <p:grpSp>
        <p:nvGrpSpPr>
          <p:cNvPr id="131" name="Groupe 130"/>
          <p:cNvGrpSpPr/>
          <p:nvPr/>
        </p:nvGrpSpPr>
        <p:grpSpPr>
          <a:xfrm>
            <a:off x="0" y="1498283"/>
            <a:ext cx="3470275" cy="1784350"/>
            <a:chOff x="0" y="1582737"/>
            <a:chExt cx="3470275" cy="1784350"/>
          </a:xfrm>
        </p:grpSpPr>
        <p:pic>
          <p:nvPicPr>
            <p:cNvPr id="1026" name="Picture 2"/>
            <p:cNvPicPr>
              <a:picLocks noChangeAspect="1" noChangeArrowheads="1"/>
            </p:cNvPicPr>
            <p:nvPr/>
          </p:nvPicPr>
          <p:blipFill>
            <a:blip r:embed="rId4"/>
            <a:srcRect/>
            <a:stretch>
              <a:fillRect/>
            </a:stretch>
          </p:blipFill>
          <p:spPr bwMode="auto">
            <a:xfrm>
              <a:off x="0" y="1582737"/>
              <a:ext cx="2568575" cy="17843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2547938" y="1615123"/>
              <a:ext cx="922337" cy="1730375"/>
            </a:xfrm>
            <a:prstGeom prst="rect">
              <a:avLst/>
            </a:prstGeom>
            <a:noFill/>
            <a:ln w="9525">
              <a:noFill/>
              <a:miter lim="800000"/>
              <a:headEnd/>
              <a:tailEnd/>
            </a:ln>
            <a:effectLst/>
          </p:spPr>
        </p:pic>
      </p:grpSp>
      <p:sp>
        <p:nvSpPr>
          <p:cNvPr id="137" name="Rectangle 136"/>
          <p:cNvSpPr/>
          <p:nvPr/>
        </p:nvSpPr>
        <p:spPr>
          <a:xfrm>
            <a:off x="2522220" y="1592580"/>
            <a:ext cx="868680" cy="170688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914400" y="536525"/>
            <a:ext cx="73152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fr-FR" b="1" dirty="0" smtClean="0">
                <a:latin typeface="Fira Sans" charset="0"/>
                <a:ea typeface="Arial"/>
                <a:cs typeface="Arial"/>
                <a:sym typeface="Arial"/>
              </a:rPr>
              <a:t>RÉSUMÉ MISSION 2</a:t>
            </a:r>
            <a:endParaRPr lang="fr-FR" b="1" dirty="0">
              <a:solidFill>
                <a:srgbClr val="FFFFFF"/>
              </a:solidFill>
              <a:latin typeface="Fira Sans" charset="0"/>
              <a:ea typeface="Arial"/>
              <a:cs typeface="Arial"/>
              <a:sym typeface="Arial"/>
            </a:endParaRPr>
          </a:p>
        </p:txBody>
      </p:sp>
      <p:sp>
        <p:nvSpPr>
          <p:cNvPr id="4185" name="Google Shape;4185;p46"/>
          <p:cNvSpPr txBox="1">
            <a:spLocks noGrp="1"/>
          </p:cNvSpPr>
          <p:nvPr>
            <p:ph type="body" idx="4294967295"/>
          </p:nvPr>
        </p:nvSpPr>
        <p:spPr>
          <a:xfrm>
            <a:off x="914400" y="1041034"/>
            <a:ext cx="7315200" cy="3828841"/>
          </a:xfrm>
          <a:prstGeom prst="rect">
            <a:avLst/>
          </a:prstGeom>
        </p:spPr>
        <p:txBody>
          <a:bodyPr spcFirstLastPara="1" wrap="square" lIns="91425" tIns="91425" rIns="91425" bIns="91425" anchor="t" anchorCtr="0">
            <a:noAutofit/>
          </a:bodyPr>
          <a:lstStyle/>
          <a:p>
            <a:pPr algn="just">
              <a:spcAft>
                <a:spcPts val="1000"/>
              </a:spcAft>
            </a:pPr>
            <a:r>
              <a:rPr lang="fr-FR" sz="1400" dirty="0" smtClean="0">
                <a:solidFill>
                  <a:schemeClr val="bg1"/>
                </a:solidFill>
                <a:latin typeface="Fira Sans" charset="0"/>
                <a:ea typeface="Calibri"/>
                <a:cs typeface="Times New Roman"/>
              </a:rPr>
              <a:t>Nous avons corrigé les données de l’effet de la température en utilisant la régression linaire: </a:t>
            </a:r>
            <a:endParaRPr lang="fr-FR" sz="1600" dirty="0" smtClean="0">
              <a:solidFill>
                <a:schemeClr val="bg1"/>
              </a:solidFill>
              <a:latin typeface="Fira Sans" charset="0"/>
              <a:ea typeface="Calibri"/>
              <a:cs typeface="Times New Roman"/>
            </a:endParaRPr>
          </a:p>
          <a:p>
            <a:pPr lvl="1" algn="just">
              <a:spcAft>
                <a:spcPts val="1000"/>
              </a:spcAft>
            </a:pPr>
            <a:r>
              <a:rPr lang="fr-FR" sz="1400" dirty="0" smtClean="0">
                <a:solidFill>
                  <a:schemeClr val="bg1"/>
                </a:solidFill>
                <a:latin typeface="Fira Sans" charset="0"/>
                <a:ea typeface="Calibri"/>
                <a:cs typeface="Times New Roman"/>
              </a:rPr>
              <a:t>Nous avons tracé la droite de régression linéaire puis déterminé les coefficients a et b. </a:t>
            </a:r>
            <a:endParaRPr lang="fr-FR" sz="1600" b="1" dirty="0" smtClean="0">
              <a:solidFill>
                <a:schemeClr val="bg1"/>
              </a:solidFill>
              <a:latin typeface="Fira Sans" charset="0"/>
              <a:ea typeface="Calibri"/>
              <a:cs typeface="Times New Roman"/>
            </a:endParaRPr>
          </a:p>
          <a:p>
            <a:pPr lvl="1" algn="just">
              <a:spcAft>
                <a:spcPts val="1000"/>
              </a:spcAft>
            </a:pPr>
            <a:r>
              <a:rPr lang="fr-FR" sz="1400" dirty="0" smtClean="0">
                <a:solidFill>
                  <a:schemeClr val="bg1"/>
                </a:solidFill>
                <a:latin typeface="Fira Sans" charset="0"/>
                <a:ea typeface="Calibri"/>
                <a:cs typeface="Times New Roman"/>
              </a:rPr>
              <a:t>Notre modèle a une performance de 94% ce qui est très bon. Grâce au test de significativité nous avons montré que la température a une influence sur la consommation électrique.</a:t>
            </a:r>
          </a:p>
          <a:p>
            <a:pPr algn="just">
              <a:spcAft>
                <a:spcPts val="1000"/>
              </a:spcAft>
            </a:pPr>
            <a:r>
              <a:rPr lang="fr-FR" sz="1400" dirty="0" smtClean="0">
                <a:solidFill>
                  <a:schemeClr val="bg1"/>
                </a:solidFill>
                <a:latin typeface="Fira Sans" charset="0"/>
                <a:ea typeface="Calibri"/>
                <a:cs typeface="Times New Roman"/>
              </a:rPr>
              <a:t>Nous avons par la suite vérifié la robustesse du modèle avec le test de Shapiro, la normalité des résidus et la droite d’Henry pour les résidus et nous avons montré que les résidus suivent bien une loi normale donc il existe une relation linéaire entre la consommation et la température.</a:t>
            </a:r>
          </a:p>
          <a:p>
            <a:pPr algn="just">
              <a:spcAft>
                <a:spcPts val="1000"/>
              </a:spcAft>
            </a:pPr>
            <a:r>
              <a:rPr lang="fr-FR" sz="1400" dirty="0" smtClean="0">
                <a:solidFill>
                  <a:schemeClr val="bg1"/>
                </a:solidFill>
                <a:latin typeface="Fira Sans" charset="0"/>
                <a:ea typeface="Calibri"/>
                <a:cs typeface="Times New Roman"/>
              </a:rPr>
              <a:t>Cette relation vérifiée, nous allons alors calculer la consommation ajustée.</a:t>
            </a: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23"/>
          <p:cNvSpPr txBox="1"/>
          <p:nvPr/>
        </p:nvSpPr>
        <p:spPr>
          <a:xfrm>
            <a:off x="311700" y="91734"/>
            <a:ext cx="8520600" cy="940430"/>
          </a:xfrm>
          <a:prstGeom prst="rect">
            <a:avLst/>
          </a:prstGeom>
          <a:noFill/>
          <a:ln>
            <a:noFill/>
          </a:ln>
        </p:spPr>
        <p:txBody>
          <a:bodyPr spcFirstLastPara="1" wrap="square" lIns="91425" tIns="91425" rIns="91425" bIns="91425" anchor="t" anchorCtr="0">
            <a:noAutofit/>
          </a:bodyPr>
          <a:lstStyle/>
          <a:p>
            <a:pPr algn="ctr"/>
            <a:r>
              <a:rPr lang="fr-FR" sz="2800" b="1" dirty="0" smtClean="0">
                <a:latin typeface="Fira Sans"/>
                <a:ea typeface="Fira Sans"/>
                <a:cs typeface="Fira Sans"/>
                <a:sym typeface="Fira Sans"/>
              </a:rPr>
              <a:t>MISSION 3 : DESSAISONALISATION GRÂCE AUX MOYENNES MOBILES</a:t>
            </a:r>
          </a:p>
        </p:txBody>
      </p:sp>
      <p:sp>
        <p:nvSpPr>
          <p:cNvPr id="1288" name="Google Shape;1288;p23"/>
          <p:cNvSpPr/>
          <p:nvPr/>
        </p:nvSpPr>
        <p:spPr>
          <a:xfrm>
            <a:off x="5024215" y="2598809"/>
            <a:ext cx="1405505" cy="1164138"/>
          </a:xfrm>
          <a:custGeom>
            <a:avLst/>
            <a:gdLst/>
            <a:ahLst/>
            <a:cxnLst/>
            <a:rect l="l" t="t" r="r" b="b"/>
            <a:pathLst>
              <a:path w="23473" h="19442" extrusionOk="0">
                <a:moveTo>
                  <a:pt x="1" y="0"/>
                </a:moveTo>
                <a:lnTo>
                  <a:pt x="11299" y="19442"/>
                </a:lnTo>
                <a:lnTo>
                  <a:pt x="23473" y="19442"/>
                </a:lnTo>
                <a:lnTo>
                  <a:pt x="18290" y="10525"/>
                </a:lnTo>
                <a:cubicBezTo>
                  <a:pt x="14503" y="4009"/>
                  <a:pt x="753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2981120" y="3748300"/>
            <a:ext cx="1707227" cy="644881"/>
          </a:xfrm>
          <a:custGeom>
            <a:avLst/>
            <a:gdLst/>
            <a:ahLst/>
            <a:cxnLst/>
            <a:rect l="l" t="t" r="r" b="b"/>
            <a:pathLst>
              <a:path w="28512" h="10770" extrusionOk="0">
                <a:moveTo>
                  <a:pt x="28512" y="0"/>
                </a:moveTo>
                <a:lnTo>
                  <a:pt x="6027" y="193"/>
                </a:lnTo>
                <a:lnTo>
                  <a:pt x="0" y="10769"/>
                </a:lnTo>
                <a:lnTo>
                  <a:pt x="10313" y="10681"/>
                </a:lnTo>
                <a:cubicBezTo>
                  <a:pt x="17849" y="10617"/>
                  <a:pt x="24781" y="6548"/>
                  <a:pt x="28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3628700" y="1107950"/>
            <a:ext cx="895468" cy="1800157"/>
          </a:xfrm>
          <a:custGeom>
            <a:avLst/>
            <a:gdLst/>
            <a:ahLst/>
            <a:cxnLst/>
            <a:rect l="l" t="t" r="r" b="b"/>
            <a:pathLst>
              <a:path w="14955" h="30064" extrusionOk="0">
                <a:moveTo>
                  <a:pt x="8838" y="1"/>
                </a:moveTo>
                <a:lnTo>
                  <a:pt x="3732" y="8962"/>
                </a:lnTo>
                <a:cubicBezTo>
                  <a:pt x="1" y="15510"/>
                  <a:pt x="35" y="23548"/>
                  <a:pt x="3822" y="30063"/>
                </a:cubicBezTo>
                <a:lnTo>
                  <a:pt x="14954" y="10525"/>
                </a:lnTo>
                <a:lnTo>
                  <a:pt x="8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5024215" y="2598689"/>
            <a:ext cx="821160" cy="1114560"/>
          </a:xfrm>
          <a:custGeom>
            <a:avLst/>
            <a:gdLst/>
            <a:ahLst/>
            <a:cxnLst/>
            <a:rect l="l" t="t" r="r" b="b"/>
            <a:pathLst>
              <a:path w="13714" h="18614" extrusionOk="0">
                <a:moveTo>
                  <a:pt x="1" y="0"/>
                </a:moveTo>
                <a:lnTo>
                  <a:pt x="10818" y="18614"/>
                </a:lnTo>
                <a:cubicBezTo>
                  <a:pt x="12660" y="15392"/>
                  <a:pt x="13713" y="11659"/>
                  <a:pt x="13713" y="7682"/>
                </a:cubicBezTo>
                <a:cubicBezTo>
                  <a:pt x="13712" y="6742"/>
                  <a:pt x="13654" y="5815"/>
                  <a:pt x="13539" y="4904"/>
                </a:cubicBezTo>
                <a:cubicBezTo>
                  <a:pt x="9795" y="1785"/>
                  <a:pt x="5026" y="0"/>
                  <a:pt x="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3405056" y="3748240"/>
            <a:ext cx="1283295" cy="547520"/>
          </a:xfrm>
          <a:custGeom>
            <a:avLst/>
            <a:gdLst/>
            <a:ahLst/>
            <a:cxnLst/>
            <a:rect l="l" t="t" r="r" b="b"/>
            <a:pathLst>
              <a:path w="21432" h="9144" extrusionOk="0">
                <a:moveTo>
                  <a:pt x="21432" y="0"/>
                </a:moveTo>
                <a:lnTo>
                  <a:pt x="1" y="183"/>
                </a:lnTo>
                <a:cubicBezTo>
                  <a:pt x="2554" y="4256"/>
                  <a:pt x="6400" y="7434"/>
                  <a:pt x="10963" y="9143"/>
                </a:cubicBezTo>
                <a:cubicBezTo>
                  <a:pt x="15315" y="7389"/>
                  <a:pt x="19035" y="4208"/>
                  <a:pt x="21432"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3650436" y="1738113"/>
            <a:ext cx="873673" cy="1169946"/>
          </a:xfrm>
          <a:custGeom>
            <a:avLst/>
            <a:gdLst/>
            <a:ahLst/>
            <a:cxnLst/>
            <a:rect l="l" t="t" r="r" b="b"/>
            <a:pathLst>
              <a:path w="14591" h="19539" extrusionOk="0">
                <a:moveTo>
                  <a:pt x="14590" y="0"/>
                </a:moveTo>
                <a:cubicBezTo>
                  <a:pt x="9474" y="4"/>
                  <a:pt x="4766" y="1748"/>
                  <a:pt x="1024" y="4674"/>
                </a:cubicBezTo>
                <a:cubicBezTo>
                  <a:pt x="1" y="9687"/>
                  <a:pt x="812" y="14985"/>
                  <a:pt x="3458" y="19538"/>
                </a:cubicBezTo>
                <a:lnTo>
                  <a:pt x="14590"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3349070" y="1832123"/>
            <a:ext cx="2351270" cy="2351210"/>
          </a:xfrm>
          <a:custGeom>
            <a:avLst/>
            <a:gdLst/>
            <a:ahLst/>
            <a:cxnLst/>
            <a:rect l="l" t="t" r="r" b="b"/>
            <a:pathLst>
              <a:path w="39268" h="39267" extrusionOk="0">
                <a:moveTo>
                  <a:pt x="19634" y="0"/>
                </a:moveTo>
                <a:cubicBezTo>
                  <a:pt x="14427" y="0"/>
                  <a:pt x="9432" y="2068"/>
                  <a:pt x="5751" y="5750"/>
                </a:cubicBezTo>
                <a:cubicBezTo>
                  <a:pt x="2069" y="9433"/>
                  <a:pt x="1" y="14426"/>
                  <a:pt x="1" y="19633"/>
                </a:cubicBezTo>
                <a:cubicBezTo>
                  <a:pt x="1" y="24841"/>
                  <a:pt x="2069" y="29834"/>
                  <a:pt x="5751" y="33517"/>
                </a:cubicBezTo>
                <a:cubicBezTo>
                  <a:pt x="9432" y="37198"/>
                  <a:pt x="14427" y="39267"/>
                  <a:pt x="19634" y="39267"/>
                </a:cubicBezTo>
                <a:cubicBezTo>
                  <a:pt x="24841" y="39267"/>
                  <a:pt x="29835" y="37198"/>
                  <a:pt x="33517" y="33517"/>
                </a:cubicBezTo>
                <a:cubicBezTo>
                  <a:pt x="37199" y="29834"/>
                  <a:pt x="39268" y="24841"/>
                  <a:pt x="39268" y="19633"/>
                </a:cubicBezTo>
                <a:cubicBezTo>
                  <a:pt x="39268" y="14426"/>
                  <a:pt x="37199" y="9433"/>
                  <a:pt x="33517" y="5750"/>
                </a:cubicBezTo>
                <a:cubicBezTo>
                  <a:pt x="29835" y="2068"/>
                  <a:pt x="24841" y="0"/>
                  <a:pt x="196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3638340" y="1834937"/>
            <a:ext cx="2062001" cy="2348515"/>
          </a:xfrm>
          <a:custGeom>
            <a:avLst/>
            <a:gdLst/>
            <a:ahLst/>
            <a:cxnLst/>
            <a:rect l="l" t="t" r="r" b="b"/>
            <a:pathLst>
              <a:path w="34437" h="39222" extrusionOk="0">
                <a:moveTo>
                  <a:pt x="16153" y="0"/>
                </a:moveTo>
                <a:cubicBezTo>
                  <a:pt x="23596" y="2343"/>
                  <a:pt x="28992" y="9299"/>
                  <a:pt x="28992" y="17515"/>
                </a:cubicBezTo>
                <a:cubicBezTo>
                  <a:pt x="28992" y="27655"/>
                  <a:pt x="20772" y="35874"/>
                  <a:pt x="10632" y="35874"/>
                </a:cubicBezTo>
                <a:cubicBezTo>
                  <a:pt x="6669" y="35874"/>
                  <a:pt x="3000" y="34619"/>
                  <a:pt x="0" y="32485"/>
                </a:cubicBezTo>
                <a:lnTo>
                  <a:pt x="0" y="32485"/>
                </a:lnTo>
                <a:cubicBezTo>
                  <a:pt x="3599" y="36613"/>
                  <a:pt x="8895" y="39222"/>
                  <a:pt x="14802" y="39222"/>
                </a:cubicBezTo>
                <a:cubicBezTo>
                  <a:pt x="25644" y="39222"/>
                  <a:pt x="34436" y="30431"/>
                  <a:pt x="34436" y="19588"/>
                </a:cubicBezTo>
                <a:cubicBezTo>
                  <a:pt x="34437" y="9198"/>
                  <a:pt x="26368" y="695"/>
                  <a:pt x="16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4187421" y="3652674"/>
            <a:ext cx="294717" cy="173166"/>
          </a:xfrm>
          <a:custGeom>
            <a:avLst/>
            <a:gdLst/>
            <a:ahLst/>
            <a:cxnLst/>
            <a:rect l="l" t="t" r="r" b="b"/>
            <a:pathLst>
              <a:path w="4922" h="2892" extrusionOk="0">
                <a:moveTo>
                  <a:pt x="593" y="0"/>
                </a:moveTo>
                <a:cubicBezTo>
                  <a:pt x="274" y="0"/>
                  <a:pt x="225" y="346"/>
                  <a:pt x="1" y="469"/>
                </a:cubicBezTo>
                <a:cubicBezTo>
                  <a:pt x="113" y="593"/>
                  <a:pt x="216" y="706"/>
                  <a:pt x="325" y="824"/>
                </a:cubicBezTo>
                <a:cubicBezTo>
                  <a:pt x="753" y="1087"/>
                  <a:pt x="901" y="1321"/>
                  <a:pt x="911" y="1755"/>
                </a:cubicBezTo>
                <a:cubicBezTo>
                  <a:pt x="1560" y="2078"/>
                  <a:pt x="1560" y="2078"/>
                  <a:pt x="1843" y="2157"/>
                </a:cubicBezTo>
                <a:cubicBezTo>
                  <a:pt x="1865" y="2164"/>
                  <a:pt x="1894" y="2172"/>
                  <a:pt x="1917" y="2177"/>
                </a:cubicBezTo>
                <a:cubicBezTo>
                  <a:pt x="2015" y="2200"/>
                  <a:pt x="2103" y="2215"/>
                  <a:pt x="2185" y="2215"/>
                </a:cubicBezTo>
                <a:cubicBezTo>
                  <a:pt x="2302" y="2215"/>
                  <a:pt x="2408" y="2186"/>
                  <a:pt x="2515" y="2108"/>
                </a:cubicBezTo>
                <a:cubicBezTo>
                  <a:pt x="2578" y="2061"/>
                  <a:pt x="2680" y="1986"/>
                  <a:pt x="2812" y="1986"/>
                </a:cubicBezTo>
                <a:cubicBezTo>
                  <a:pt x="2831" y="1986"/>
                  <a:pt x="2852" y="1987"/>
                  <a:pt x="2873" y="1991"/>
                </a:cubicBezTo>
                <a:cubicBezTo>
                  <a:pt x="2967" y="2008"/>
                  <a:pt x="3074" y="2064"/>
                  <a:pt x="3216" y="2172"/>
                </a:cubicBezTo>
                <a:cubicBezTo>
                  <a:pt x="3732" y="2570"/>
                  <a:pt x="4150" y="2892"/>
                  <a:pt x="4752" y="2892"/>
                </a:cubicBezTo>
                <a:cubicBezTo>
                  <a:pt x="4807" y="2892"/>
                  <a:pt x="4863" y="2889"/>
                  <a:pt x="4921" y="2883"/>
                </a:cubicBezTo>
                <a:cubicBezTo>
                  <a:pt x="4920" y="2875"/>
                  <a:pt x="4920" y="2865"/>
                  <a:pt x="4920" y="2856"/>
                </a:cubicBezTo>
                <a:cubicBezTo>
                  <a:pt x="4919" y="2847"/>
                  <a:pt x="4919" y="2836"/>
                  <a:pt x="4919" y="2827"/>
                </a:cubicBezTo>
                <a:lnTo>
                  <a:pt x="4919" y="2799"/>
                </a:lnTo>
                <a:cubicBezTo>
                  <a:pt x="4917" y="2790"/>
                  <a:pt x="4917" y="2780"/>
                  <a:pt x="4917" y="2771"/>
                </a:cubicBezTo>
                <a:cubicBezTo>
                  <a:pt x="4916" y="2763"/>
                  <a:pt x="4916" y="2752"/>
                  <a:pt x="4916" y="2743"/>
                </a:cubicBezTo>
                <a:cubicBezTo>
                  <a:pt x="4915" y="2734"/>
                  <a:pt x="4915" y="2724"/>
                  <a:pt x="4915" y="2716"/>
                </a:cubicBezTo>
                <a:lnTo>
                  <a:pt x="4915" y="2687"/>
                </a:lnTo>
                <a:cubicBezTo>
                  <a:pt x="4915" y="2678"/>
                  <a:pt x="4915" y="2669"/>
                  <a:pt x="4917" y="2657"/>
                </a:cubicBezTo>
                <a:cubicBezTo>
                  <a:pt x="3688" y="1960"/>
                  <a:pt x="3687" y="1950"/>
                  <a:pt x="3678" y="1869"/>
                </a:cubicBezTo>
                <a:cubicBezTo>
                  <a:pt x="3658" y="1658"/>
                  <a:pt x="3487" y="1236"/>
                  <a:pt x="3115" y="1010"/>
                </a:cubicBezTo>
                <a:cubicBezTo>
                  <a:pt x="3100" y="1001"/>
                  <a:pt x="960" y="51"/>
                  <a:pt x="599" y="0"/>
                </a:cubicBezTo>
                <a:cubicBezTo>
                  <a:pt x="597" y="0"/>
                  <a:pt x="595" y="0"/>
                  <a:pt x="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3336076" y="1936012"/>
            <a:ext cx="1097016" cy="1368141"/>
          </a:xfrm>
          <a:custGeom>
            <a:avLst/>
            <a:gdLst/>
            <a:ahLst/>
            <a:cxnLst/>
            <a:rect l="l" t="t" r="r" b="b"/>
            <a:pathLst>
              <a:path w="18321" h="22849" extrusionOk="0">
                <a:moveTo>
                  <a:pt x="12128" y="0"/>
                </a:moveTo>
                <a:lnTo>
                  <a:pt x="12128" y="0"/>
                </a:lnTo>
                <a:cubicBezTo>
                  <a:pt x="11676" y="173"/>
                  <a:pt x="11299" y="525"/>
                  <a:pt x="10789" y="557"/>
                </a:cubicBezTo>
                <a:cubicBezTo>
                  <a:pt x="10794" y="554"/>
                  <a:pt x="11445" y="153"/>
                  <a:pt x="11696" y="27"/>
                </a:cubicBezTo>
                <a:lnTo>
                  <a:pt x="11696" y="27"/>
                </a:lnTo>
                <a:cubicBezTo>
                  <a:pt x="10620" y="536"/>
                  <a:pt x="10459" y="634"/>
                  <a:pt x="9211" y="1386"/>
                </a:cubicBezTo>
                <a:cubicBezTo>
                  <a:pt x="8037" y="2171"/>
                  <a:pt x="7869" y="2313"/>
                  <a:pt x="6571" y="3423"/>
                </a:cubicBezTo>
                <a:cubicBezTo>
                  <a:pt x="5659" y="4275"/>
                  <a:pt x="5562" y="4390"/>
                  <a:pt x="4370" y="5801"/>
                </a:cubicBezTo>
                <a:cubicBezTo>
                  <a:pt x="3649" y="6732"/>
                  <a:pt x="3611" y="6797"/>
                  <a:pt x="2605" y="8476"/>
                </a:cubicBezTo>
                <a:cubicBezTo>
                  <a:pt x="2056" y="9489"/>
                  <a:pt x="2027" y="9561"/>
                  <a:pt x="1298" y="11409"/>
                </a:cubicBezTo>
                <a:lnTo>
                  <a:pt x="902" y="12674"/>
                </a:lnTo>
                <a:cubicBezTo>
                  <a:pt x="899" y="12692"/>
                  <a:pt x="450" y="14479"/>
                  <a:pt x="544" y="14876"/>
                </a:cubicBezTo>
                <a:cubicBezTo>
                  <a:pt x="562" y="14838"/>
                  <a:pt x="585" y="14785"/>
                  <a:pt x="602" y="14748"/>
                </a:cubicBezTo>
                <a:lnTo>
                  <a:pt x="602" y="14748"/>
                </a:lnTo>
                <a:cubicBezTo>
                  <a:pt x="1" y="18281"/>
                  <a:pt x="593" y="20542"/>
                  <a:pt x="600" y="20555"/>
                </a:cubicBezTo>
                <a:cubicBezTo>
                  <a:pt x="848" y="19531"/>
                  <a:pt x="495" y="18462"/>
                  <a:pt x="829" y="17444"/>
                </a:cubicBezTo>
                <a:cubicBezTo>
                  <a:pt x="988" y="16958"/>
                  <a:pt x="1596" y="16166"/>
                  <a:pt x="1888" y="16166"/>
                </a:cubicBezTo>
                <a:cubicBezTo>
                  <a:pt x="1925" y="16166"/>
                  <a:pt x="1956" y="16178"/>
                  <a:pt x="1982" y="16206"/>
                </a:cubicBezTo>
                <a:cubicBezTo>
                  <a:pt x="2874" y="17170"/>
                  <a:pt x="2247" y="18493"/>
                  <a:pt x="2770" y="19546"/>
                </a:cubicBezTo>
                <a:cubicBezTo>
                  <a:pt x="2839" y="19521"/>
                  <a:pt x="2932" y="19487"/>
                  <a:pt x="3003" y="19461"/>
                </a:cubicBezTo>
                <a:cubicBezTo>
                  <a:pt x="3022" y="19482"/>
                  <a:pt x="3022" y="19482"/>
                  <a:pt x="3409" y="22503"/>
                </a:cubicBezTo>
                <a:cubicBezTo>
                  <a:pt x="3587" y="21954"/>
                  <a:pt x="3245" y="21318"/>
                  <a:pt x="3690" y="20815"/>
                </a:cubicBezTo>
                <a:cubicBezTo>
                  <a:pt x="4509" y="22836"/>
                  <a:pt x="4664" y="22841"/>
                  <a:pt x="4944" y="22848"/>
                </a:cubicBezTo>
                <a:cubicBezTo>
                  <a:pt x="4958" y="22848"/>
                  <a:pt x="6093" y="22322"/>
                  <a:pt x="5445" y="20864"/>
                </a:cubicBezTo>
                <a:cubicBezTo>
                  <a:pt x="4524" y="18789"/>
                  <a:pt x="4524" y="18789"/>
                  <a:pt x="4908" y="18232"/>
                </a:cubicBezTo>
                <a:cubicBezTo>
                  <a:pt x="4911" y="18228"/>
                  <a:pt x="5152" y="17923"/>
                  <a:pt x="5372" y="17923"/>
                </a:cubicBezTo>
                <a:cubicBezTo>
                  <a:pt x="5447" y="17923"/>
                  <a:pt x="5519" y="17958"/>
                  <a:pt x="5578" y="18050"/>
                </a:cubicBezTo>
                <a:cubicBezTo>
                  <a:pt x="5862" y="18490"/>
                  <a:pt x="5626" y="18969"/>
                  <a:pt x="5677" y="19426"/>
                </a:cubicBezTo>
                <a:cubicBezTo>
                  <a:pt x="6228" y="19209"/>
                  <a:pt x="6160" y="18541"/>
                  <a:pt x="6559" y="18212"/>
                </a:cubicBezTo>
                <a:cubicBezTo>
                  <a:pt x="6956" y="17886"/>
                  <a:pt x="7525" y="17931"/>
                  <a:pt x="7911" y="17583"/>
                </a:cubicBezTo>
                <a:cubicBezTo>
                  <a:pt x="8050" y="17456"/>
                  <a:pt x="8188" y="17239"/>
                  <a:pt x="8282" y="17075"/>
                </a:cubicBezTo>
                <a:cubicBezTo>
                  <a:pt x="8928" y="15947"/>
                  <a:pt x="8596" y="15042"/>
                  <a:pt x="8436" y="14607"/>
                </a:cubicBezTo>
                <a:cubicBezTo>
                  <a:pt x="8088" y="13665"/>
                  <a:pt x="8088" y="13665"/>
                  <a:pt x="8686" y="12571"/>
                </a:cubicBezTo>
                <a:cubicBezTo>
                  <a:pt x="8635" y="12560"/>
                  <a:pt x="8585" y="12548"/>
                  <a:pt x="8535" y="12535"/>
                </a:cubicBezTo>
                <a:cubicBezTo>
                  <a:pt x="8487" y="12524"/>
                  <a:pt x="8438" y="12512"/>
                  <a:pt x="8390" y="12500"/>
                </a:cubicBezTo>
                <a:cubicBezTo>
                  <a:pt x="8341" y="12488"/>
                  <a:pt x="8294" y="12476"/>
                  <a:pt x="8247" y="12464"/>
                </a:cubicBezTo>
                <a:cubicBezTo>
                  <a:pt x="8200" y="12453"/>
                  <a:pt x="8151" y="12441"/>
                  <a:pt x="8104" y="12428"/>
                </a:cubicBezTo>
                <a:cubicBezTo>
                  <a:pt x="8056" y="12416"/>
                  <a:pt x="8008" y="12404"/>
                  <a:pt x="7961" y="12391"/>
                </a:cubicBezTo>
                <a:cubicBezTo>
                  <a:pt x="7913" y="12379"/>
                  <a:pt x="7865" y="12366"/>
                  <a:pt x="7817" y="12353"/>
                </a:cubicBezTo>
                <a:cubicBezTo>
                  <a:pt x="7767" y="12339"/>
                  <a:pt x="7717" y="12326"/>
                  <a:pt x="7669" y="12312"/>
                </a:cubicBezTo>
                <a:cubicBezTo>
                  <a:pt x="7617" y="12298"/>
                  <a:pt x="7566" y="12283"/>
                  <a:pt x="7515" y="12268"/>
                </a:cubicBezTo>
                <a:cubicBezTo>
                  <a:pt x="8436" y="11356"/>
                  <a:pt x="8614" y="11179"/>
                  <a:pt x="8788" y="11179"/>
                </a:cubicBezTo>
                <a:cubicBezTo>
                  <a:pt x="8830" y="11179"/>
                  <a:pt x="8871" y="11190"/>
                  <a:pt x="8923" y="11202"/>
                </a:cubicBezTo>
                <a:cubicBezTo>
                  <a:pt x="8919" y="11803"/>
                  <a:pt x="8919" y="11803"/>
                  <a:pt x="8980" y="11881"/>
                </a:cubicBezTo>
                <a:cubicBezTo>
                  <a:pt x="9120" y="11865"/>
                  <a:pt x="9245" y="11802"/>
                  <a:pt x="9379" y="11768"/>
                </a:cubicBezTo>
                <a:cubicBezTo>
                  <a:pt x="9413" y="11790"/>
                  <a:pt x="9457" y="11819"/>
                  <a:pt x="9491" y="11841"/>
                </a:cubicBezTo>
                <a:lnTo>
                  <a:pt x="9894" y="13855"/>
                </a:lnTo>
                <a:cubicBezTo>
                  <a:pt x="9944" y="13917"/>
                  <a:pt x="10007" y="13942"/>
                  <a:pt x="10076" y="13942"/>
                </a:cubicBezTo>
                <a:cubicBezTo>
                  <a:pt x="10351" y="13942"/>
                  <a:pt x="10722" y="13532"/>
                  <a:pt x="10779" y="13405"/>
                </a:cubicBezTo>
                <a:cubicBezTo>
                  <a:pt x="11087" y="12718"/>
                  <a:pt x="9952" y="12608"/>
                  <a:pt x="10124" y="11947"/>
                </a:cubicBezTo>
                <a:cubicBezTo>
                  <a:pt x="10370" y="10999"/>
                  <a:pt x="10560" y="10945"/>
                  <a:pt x="11480" y="10697"/>
                </a:cubicBezTo>
                <a:cubicBezTo>
                  <a:pt x="11527" y="10682"/>
                  <a:pt x="14076" y="8357"/>
                  <a:pt x="11740" y="7255"/>
                </a:cubicBezTo>
                <a:cubicBezTo>
                  <a:pt x="10870" y="6844"/>
                  <a:pt x="12391" y="5720"/>
                  <a:pt x="12408" y="5710"/>
                </a:cubicBezTo>
                <a:cubicBezTo>
                  <a:pt x="12627" y="5587"/>
                  <a:pt x="12750" y="5519"/>
                  <a:pt x="12894" y="5519"/>
                </a:cubicBezTo>
                <a:cubicBezTo>
                  <a:pt x="13075" y="5519"/>
                  <a:pt x="13292" y="5628"/>
                  <a:pt x="13781" y="5874"/>
                </a:cubicBezTo>
                <a:cubicBezTo>
                  <a:pt x="13889" y="5929"/>
                  <a:pt x="13956" y="5951"/>
                  <a:pt x="14004" y="5951"/>
                </a:cubicBezTo>
                <a:cubicBezTo>
                  <a:pt x="14063" y="5951"/>
                  <a:pt x="14094" y="5917"/>
                  <a:pt x="14137" y="5868"/>
                </a:cubicBezTo>
                <a:cubicBezTo>
                  <a:pt x="14308" y="5679"/>
                  <a:pt x="14354" y="5398"/>
                  <a:pt x="14596" y="5264"/>
                </a:cubicBezTo>
                <a:cubicBezTo>
                  <a:pt x="14639" y="5239"/>
                  <a:pt x="14682" y="5230"/>
                  <a:pt x="14725" y="5230"/>
                </a:cubicBezTo>
                <a:cubicBezTo>
                  <a:pt x="14847" y="5230"/>
                  <a:pt x="14967" y="5301"/>
                  <a:pt x="15088" y="5301"/>
                </a:cubicBezTo>
                <a:cubicBezTo>
                  <a:pt x="15131" y="5301"/>
                  <a:pt x="15174" y="5293"/>
                  <a:pt x="15217" y="5269"/>
                </a:cubicBezTo>
                <a:cubicBezTo>
                  <a:pt x="15252" y="5249"/>
                  <a:pt x="15300" y="5219"/>
                  <a:pt x="15336" y="5199"/>
                </a:cubicBezTo>
                <a:cubicBezTo>
                  <a:pt x="15377" y="5178"/>
                  <a:pt x="15439" y="5167"/>
                  <a:pt x="15482" y="5154"/>
                </a:cubicBezTo>
                <a:lnTo>
                  <a:pt x="15482" y="5154"/>
                </a:lnTo>
                <a:cubicBezTo>
                  <a:pt x="15594" y="5473"/>
                  <a:pt x="15287" y="5947"/>
                  <a:pt x="15283" y="5951"/>
                </a:cubicBezTo>
                <a:cubicBezTo>
                  <a:pt x="14857" y="6518"/>
                  <a:pt x="14575" y="6892"/>
                  <a:pt x="15587" y="8686"/>
                </a:cubicBezTo>
                <a:cubicBezTo>
                  <a:pt x="15837" y="8539"/>
                  <a:pt x="16091" y="7076"/>
                  <a:pt x="16081" y="6998"/>
                </a:cubicBezTo>
                <a:cubicBezTo>
                  <a:pt x="16043" y="6697"/>
                  <a:pt x="15568" y="6595"/>
                  <a:pt x="15715" y="6216"/>
                </a:cubicBezTo>
                <a:cubicBezTo>
                  <a:pt x="15813" y="5963"/>
                  <a:pt x="15828" y="5955"/>
                  <a:pt x="16638" y="5568"/>
                </a:cubicBezTo>
                <a:lnTo>
                  <a:pt x="16638" y="5568"/>
                </a:lnTo>
                <a:cubicBezTo>
                  <a:pt x="16580" y="5714"/>
                  <a:pt x="16524" y="5859"/>
                  <a:pt x="16468" y="6006"/>
                </a:cubicBezTo>
                <a:cubicBezTo>
                  <a:pt x="17374" y="5375"/>
                  <a:pt x="17374" y="5375"/>
                  <a:pt x="17456" y="5179"/>
                </a:cubicBezTo>
                <a:cubicBezTo>
                  <a:pt x="17170" y="4839"/>
                  <a:pt x="17090" y="4727"/>
                  <a:pt x="17090" y="4727"/>
                </a:cubicBezTo>
                <a:cubicBezTo>
                  <a:pt x="17017" y="4467"/>
                  <a:pt x="17089" y="4369"/>
                  <a:pt x="17267" y="4369"/>
                </a:cubicBezTo>
                <a:cubicBezTo>
                  <a:pt x="17477" y="4369"/>
                  <a:pt x="17833" y="4505"/>
                  <a:pt x="18269" y="4671"/>
                </a:cubicBezTo>
                <a:cubicBezTo>
                  <a:pt x="18284" y="4677"/>
                  <a:pt x="18305" y="4686"/>
                  <a:pt x="18321" y="4690"/>
                </a:cubicBezTo>
                <a:cubicBezTo>
                  <a:pt x="18212" y="4408"/>
                  <a:pt x="18065" y="4035"/>
                  <a:pt x="17605" y="4035"/>
                </a:cubicBezTo>
                <a:cubicBezTo>
                  <a:pt x="17560" y="4035"/>
                  <a:pt x="17511" y="4038"/>
                  <a:pt x="17459" y="4046"/>
                </a:cubicBezTo>
                <a:cubicBezTo>
                  <a:pt x="17431" y="4051"/>
                  <a:pt x="17394" y="4066"/>
                  <a:pt x="17363" y="4066"/>
                </a:cubicBezTo>
                <a:cubicBezTo>
                  <a:pt x="17356" y="4066"/>
                  <a:pt x="17349" y="4065"/>
                  <a:pt x="17343" y="4063"/>
                </a:cubicBezTo>
                <a:cubicBezTo>
                  <a:pt x="16842" y="3918"/>
                  <a:pt x="16432" y="3596"/>
                  <a:pt x="15974" y="3367"/>
                </a:cubicBezTo>
                <a:cubicBezTo>
                  <a:pt x="15887" y="3323"/>
                  <a:pt x="15798" y="3309"/>
                  <a:pt x="15708" y="3309"/>
                </a:cubicBezTo>
                <a:cubicBezTo>
                  <a:pt x="15537" y="3309"/>
                  <a:pt x="15363" y="3361"/>
                  <a:pt x="15192" y="3361"/>
                </a:cubicBezTo>
                <a:cubicBezTo>
                  <a:pt x="15105" y="3361"/>
                  <a:pt x="15018" y="3347"/>
                  <a:pt x="14933" y="3306"/>
                </a:cubicBezTo>
                <a:cubicBezTo>
                  <a:pt x="13354" y="2541"/>
                  <a:pt x="13354" y="2541"/>
                  <a:pt x="13394" y="2073"/>
                </a:cubicBezTo>
                <a:lnTo>
                  <a:pt x="13394" y="2073"/>
                </a:lnTo>
                <a:cubicBezTo>
                  <a:pt x="12892" y="2338"/>
                  <a:pt x="12729" y="2383"/>
                  <a:pt x="12676" y="2383"/>
                </a:cubicBezTo>
                <a:cubicBezTo>
                  <a:pt x="12667" y="2383"/>
                  <a:pt x="12661" y="2382"/>
                  <a:pt x="12658" y="2380"/>
                </a:cubicBezTo>
                <a:cubicBezTo>
                  <a:pt x="12234" y="2198"/>
                  <a:pt x="12286" y="1636"/>
                  <a:pt x="11895" y="1428"/>
                </a:cubicBezTo>
                <a:cubicBezTo>
                  <a:pt x="11875" y="1318"/>
                  <a:pt x="11875" y="1318"/>
                  <a:pt x="11905" y="1039"/>
                </a:cubicBezTo>
                <a:cubicBezTo>
                  <a:pt x="12715" y="742"/>
                  <a:pt x="12715" y="742"/>
                  <a:pt x="12844" y="336"/>
                </a:cubicBezTo>
                <a:cubicBezTo>
                  <a:pt x="12837" y="327"/>
                  <a:pt x="12827" y="313"/>
                  <a:pt x="12820" y="305"/>
                </a:cubicBezTo>
                <a:cubicBezTo>
                  <a:pt x="12004" y="265"/>
                  <a:pt x="12004" y="265"/>
                  <a:pt x="11983" y="250"/>
                </a:cubicBezTo>
                <a:cubicBezTo>
                  <a:pt x="10642" y="799"/>
                  <a:pt x="10642" y="799"/>
                  <a:pt x="10431" y="840"/>
                </a:cubicBezTo>
                <a:cubicBezTo>
                  <a:pt x="10984" y="532"/>
                  <a:pt x="11619" y="395"/>
                  <a:pt x="12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3919886" y="3827100"/>
            <a:ext cx="540754" cy="311962"/>
          </a:xfrm>
          <a:custGeom>
            <a:avLst/>
            <a:gdLst/>
            <a:ahLst/>
            <a:cxnLst/>
            <a:rect l="l" t="t" r="r" b="b"/>
            <a:pathLst>
              <a:path w="9031" h="5210" extrusionOk="0">
                <a:moveTo>
                  <a:pt x="5657" y="4404"/>
                </a:moveTo>
                <a:cubicBezTo>
                  <a:pt x="5659" y="4404"/>
                  <a:pt x="5661" y="4405"/>
                  <a:pt x="5663" y="4405"/>
                </a:cubicBezTo>
                <a:cubicBezTo>
                  <a:pt x="5664" y="4405"/>
                  <a:pt x="5665" y="4404"/>
                  <a:pt x="5665" y="4404"/>
                </a:cubicBezTo>
                <a:cubicBezTo>
                  <a:pt x="5667" y="4404"/>
                  <a:pt x="5668" y="4405"/>
                  <a:pt x="5669" y="4405"/>
                </a:cubicBezTo>
                <a:cubicBezTo>
                  <a:pt x="5665" y="4409"/>
                  <a:pt x="5660" y="4413"/>
                  <a:pt x="5656" y="4416"/>
                </a:cubicBezTo>
                <a:lnTo>
                  <a:pt x="5655" y="4405"/>
                </a:lnTo>
                <a:cubicBezTo>
                  <a:pt x="5656" y="4404"/>
                  <a:pt x="5656" y="4404"/>
                  <a:pt x="5657" y="4404"/>
                </a:cubicBezTo>
                <a:close/>
                <a:moveTo>
                  <a:pt x="3907" y="0"/>
                </a:moveTo>
                <a:cubicBezTo>
                  <a:pt x="3232" y="0"/>
                  <a:pt x="3009" y="435"/>
                  <a:pt x="2953" y="581"/>
                </a:cubicBezTo>
                <a:cubicBezTo>
                  <a:pt x="2931" y="636"/>
                  <a:pt x="2917" y="715"/>
                  <a:pt x="2901" y="772"/>
                </a:cubicBezTo>
                <a:cubicBezTo>
                  <a:pt x="2151" y="311"/>
                  <a:pt x="2072" y="263"/>
                  <a:pt x="2030" y="263"/>
                </a:cubicBezTo>
                <a:cubicBezTo>
                  <a:pt x="2025" y="263"/>
                  <a:pt x="2020" y="263"/>
                  <a:pt x="2015" y="264"/>
                </a:cubicBezTo>
                <a:cubicBezTo>
                  <a:pt x="1887" y="279"/>
                  <a:pt x="1736" y="597"/>
                  <a:pt x="1576" y="931"/>
                </a:cubicBezTo>
                <a:lnTo>
                  <a:pt x="1445" y="874"/>
                </a:lnTo>
                <a:cubicBezTo>
                  <a:pt x="1266" y="1057"/>
                  <a:pt x="1229" y="1369"/>
                  <a:pt x="923" y="1434"/>
                </a:cubicBezTo>
                <a:cubicBezTo>
                  <a:pt x="1" y="1630"/>
                  <a:pt x="1" y="1630"/>
                  <a:pt x="93" y="1850"/>
                </a:cubicBezTo>
                <a:cubicBezTo>
                  <a:pt x="102" y="1871"/>
                  <a:pt x="1444" y="4030"/>
                  <a:pt x="2764" y="4030"/>
                </a:cubicBezTo>
                <a:cubicBezTo>
                  <a:pt x="2767" y="4030"/>
                  <a:pt x="2770" y="4030"/>
                  <a:pt x="2773" y="4030"/>
                </a:cubicBezTo>
                <a:cubicBezTo>
                  <a:pt x="3012" y="4029"/>
                  <a:pt x="3219" y="4028"/>
                  <a:pt x="3401" y="4028"/>
                </a:cubicBezTo>
                <a:cubicBezTo>
                  <a:pt x="4602" y="4028"/>
                  <a:pt x="4673" y="4084"/>
                  <a:pt x="5220" y="4510"/>
                </a:cubicBezTo>
                <a:cubicBezTo>
                  <a:pt x="5369" y="4480"/>
                  <a:pt x="5451" y="4462"/>
                  <a:pt x="5656" y="4419"/>
                </a:cubicBezTo>
                <a:cubicBezTo>
                  <a:pt x="6164" y="4997"/>
                  <a:pt x="6674" y="5209"/>
                  <a:pt x="7139" y="5209"/>
                </a:cubicBezTo>
                <a:cubicBezTo>
                  <a:pt x="8184" y="5209"/>
                  <a:pt x="8995" y="4133"/>
                  <a:pt x="9015" y="3711"/>
                </a:cubicBezTo>
                <a:cubicBezTo>
                  <a:pt x="9030" y="3366"/>
                  <a:pt x="8856" y="3059"/>
                  <a:pt x="8855" y="3057"/>
                </a:cubicBezTo>
                <a:cubicBezTo>
                  <a:pt x="8838" y="3032"/>
                  <a:pt x="8781" y="2978"/>
                  <a:pt x="8480" y="2757"/>
                </a:cubicBezTo>
                <a:cubicBezTo>
                  <a:pt x="8139" y="2505"/>
                  <a:pt x="8064" y="2435"/>
                  <a:pt x="7694" y="2011"/>
                </a:cubicBezTo>
                <a:cubicBezTo>
                  <a:pt x="7641" y="1951"/>
                  <a:pt x="7556" y="1882"/>
                  <a:pt x="7517" y="1811"/>
                </a:cubicBezTo>
                <a:cubicBezTo>
                  <a:pt x="7490" y="1760"/>
                  <a:pt x="7518" y="1676"/>
                  <a:pt x="7518" y="1618"/>
                </a:cubicBezTo>
                <a:cubicBezTo>
                  <a:pt x="7520" y="1339"/>
                  <a:pt x="7142" y="858"/>
                  <a:pt x="6938" y="598"/>
                </a:cubicBezTo>
                <a:cubicBezTo>
                  <a:pt x="6836" y="466"/>
                  <a:pt x="6700" y="290"/>
                  <a:pt x="6600" y="157"/>
                </a:cubicBezTo>
                <a:cubicBezTo>
                  <a:pt x="6585" y="201"/>
                  <a:pt x="6564" y="262"/>
                  <a:pt x="6549" y="307"/>
                </a:cubicBezTo>
                <a:cubicBezTo>
                  <a:pt x="6177" y="1447"/>
                  <a:pt x="6177" y="1447"/>
                  <a:pt x="6021" y="1490"/>
                </a:cubicBezTo>
                <a:cubicBezTo>
                  <a:pt x="5987" y="1499"/>
                  <a:pt x="5948" y="1504"/>
                  <a:pt x="5905" y="1504"/>
                </a:cubicBezTo>
                <a:cubicBezTo>
                  <a:pt x="5531" y="1504"/>
                  <a:pt x="4863" y="1162"/>
                  <a:pt x="4732" y="817"/>
                </a:cubicBezTo>
                <a:cubicBezTo>
                  <a:pt x="4656" y="617"/>
                  <a:pt x="4853" y="407"/>
                  <a:pt x="4707" y="210"/>
                </a:cubicBezTo>
                <a:cubicBezTo>
                  <a:pt x="4671" y="161"/>
                  <a:pt x="4349" y="45"/>
                  <a:pt x="4142" y="16"/>
                </a:cubicBezTo>
                <a:cubicBezTo>
                  <a:pt x="4058" y="5"/>
                  <a:pt x="3980" y="0"/>
                  <a:pt x="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3713247" y="3422261"/>
            <a:ext cx="135982" cy="194602"/>
          </a:xfrm>
          <a:custGeom>
            <a:avLst/>
            <a:gdLst/>
            <a:ahLst/>
            <a:cxnLst/>
            <a:rect l="l" t="t" r="r" b="b"/>
            <a:pathLst>
              <a:path w="2271" h="3250" extrusionOk="0">
                <a:moveTo>
                  <a:pt x="1705" y="1"/>
                </a:moveTo>
                <a:cubicBezTo>
                  <a:pt x="1596" y="1"/>
                  <a:pt x="1418" y="156"/>
                  <a:pt x="1384" y="189"/>
                </a:cubicBezTo>
                <a:cubicBezTo>
                  <a:pt x="1288" y="277"/>
                  <a:pt x="1215" y="390"/>
                  <a:pt x="1100" y="458"/>
                </a:cubicBezTo>
                <a:cubicBezTo>
                  <a:pt x="1007" y="515"/>
                  <a:pt x="891" y="484"/>
                  <a:pt x="798" y="540"/>
                </a:cubicBezTo>
                <a:cubicBezTo>
                  <a:pt x="778" y="551"/>
                  <a:pt x="749" y="565"/>
                  <a:pt x="734" y="581"/>
                </a:cubicBezTo>
                <a:cubicBezTo>
                  <a:pt x="638" y="681"/>
                  <a:pt x="606" y="742"/>
                  <a:pt x="541" y="1061"/>
                </a:cubicBezTo>
                <a:cubicBezTo>
                  <a:pt x="495" y="1285"/>
                  <a:pt x="440" y="1463"/>
                  <a:pt x="261" y="1463"/>
                </a:cubicBezTo>
                <a:cubicBezTo>
                  <a:pt x="193" y="1463"/>
                  <a:pt x="109" y="1438"/>
                  <a:pt x="1" y="1381"/>
                </a:cubicBezTo>
                <a:lnTo>
                  <a:pt x="1" y="1381"/>
                </a:lnTo>
                <a:cubicBezTo>
                  <a:pt x="66" y="1670"/>
                  <a:pt x="239" y="2437"/>
                  <a:pt x="611" y="2812"/>
                </a:cubicBezTo>
                <a:cubicBezTo>
                  <a:pt x="803" y="3005"/>
                  <a:pt x="1470" y="3249"/>
                  <a:pt x="1784" y="3249"/>
                </a:cubicBezTo>
                <a:cubicBezTo>
                  <a:pt x="1859" y="3249"/>
                  <a:pt x="1914" y="3235"/>
                  <a:pt x="1937" y="3203"/>
                </a:cubicBezTo>
                <a:cubicBezTo>
                  <a:pt x="1989" y="3134"/>
                  <a:pt x="2215" y="2351"/>
                  <a:pt x="2230" y="2159"/>
                </a:cubicBezTo>
                <a:cubicBezTo>
                  <a:pt x="2271" y="1666"/>
                  <a:pt x="2132" y="1187"/>
                  <a:pt x="2143" y="697"/>
                </a:cubicBezTo>
                <a:cubicBezTo>
                  <a:pt x="2151" y="343"/>
                  <a:pt x="1710" y="2"/>
                  <a:pt x="1706" y="1"/>
                </a:cubicBezTo>
                <a:cubicBezTo>
                  <a:pt x="1706" y="1"/>
                  <a:pt x="1705" y="1"/>
                  <a:pt x="1705"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3523913" y="3353580"/>
            <a:ext cx="172806" cy="273700"/>
          </a:xfrm>
          <a:custGeom>
            <a:avLst/>
            <a:gdLst/>
            <a:ahLst/>
            <a:cxnLst/>
            <a:rect l="l" t="t" r="r" b="b"/>
            <a:pathLst>
              <a:path w="2886" h="4571" extrusionOk="0">
                <a:moveTo>
                  <a:pt x="47" y="1"/>
                </a:moveTo>
                <a:cubicBezTo>
                  <a:pt x="32" y="35"/>
                  <a:pt x="16" y="69"/>
                  <a:pt x="1" y="105"/>
                </a:cubicBezTo>
                <a:cubicBezTo>
                  <a:pt x="919" y="2226"/>
                  <a:pt x="2167" y="4216"/>
                  <a:pt x="2629" y="4513"/>
                </a:cubicBezTo>
                <a:cubicBezTo>
                  <a:pt x="2693" y="4554"/>
                  <a:pt x="2741" y="4570"/>
                  <a:pt x="2776" y="4570"/>
                </a:cubicBezTo>
                <a:cubicBezTo>
                  <a:pt x="2886" y="4570"/>
                  <a:pt x="2879" y="4416"/>
                  <a:pt x="2868" y="4360"/>
                </a:cubicBezTo>
                <a:cubicBezTo>
                  <a:pt x="2804" y="4065"/>
                  <a:pt x="1380" y="1850"/>
                  <a:pt x="1366" y="1828"/>
                </a:cubicBezTo>
                <a:cubicBezTo>
                  <a:pt x="957" y="1196"/>
                  <a:pt x="459" y="630"/>
                  <a:pt x="47"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4095089" y="3614172"/>
            <a:ext cx="111731" cy="87960"/>
          </a:xfrm>
          <a:custGeom>
            <a:avLst/>
            <a:gdLst/>
            <a:ahLst/>
            <a:cxnLst/>
            <a:rect l="l" t="t" r="r" b="b"/>
            <a:pathLst>
              <a:path w="1866" h="1469" extrusionOk="0">
                <a:moveTo>
                  <a:pt x="441" y="0"/>
                </a:moveTo>
                <a:cubicBezTo>
                  <a:pt x="336" y="0"/>
                  <a:pt x="250" y="24"/>
                  <a:pt x="0" y="121"/>
                </a:cubicBezTo>
                <a:cubicBezTo>
                  <a:pt x="128" y="276"/>
                  <a:pt x="324" y="351"/>
                  <a:pt x="445" y="514"/>
                </a:cubicBezTo>
                <a:cubicBezTo>
                  <a:pt x="541" y="645"/>
                  <a:pt x="497" y="770"/>
                  <a:pt x="492" y="783"/>
                </a:cubicBezTo>
                <a:cubicBezTo>
                  <a:pt x="456" y="874"/>
                  <a:pt x="451" y="886"/>
                  <a:pt x="624" y="1012"/>
                </a:cubicBezTo>
                <a:cubicBezTo>
                  <a:pt x="748" y="1105"/>
                  <a:pt x="786" y="1133"/>
                  <a:pt x="1797" y="1447"/>
                </a:cubicBezTo>
                <a:cubicBezTo>
                  <a:pt x="1817" y="1452"/>
                  <a:pt x="1844" y="1462"/>
                  <a:pt x="1865" y="1469"/>
                </a:cubicBezTo>
                <a:cubicBezTo>
                  <a:pt x="1780" y="1376"/>
                  <a:pt x="1632" y="1213"/>
                  <a:pt x="1542" y="1115"/>
                </a:cubicBezTo>
                <a:cubicBezTo>
                  <a:pt x="1527" y="1115"/>
                  <a:pt x="1513" y="1116"/>
                  <a:pt x="1498" y="1116"/>
                </a:cubicBezTo>
                <a:cubicBezTo>
                  <a:pt x="1096" y="1116"/>
                  <a:pt x="946" y="827"/>
                  <a:pt x="831" y="527"/>
                </a:cubicBezTo>
                <a:cubicBezTo>
                  <a:pt x="667" y="106"/>
                  <a:pt x="619" y="36"/>
                  <a:pt x="461" y="0"/>
                </a:cubicBezTo>
                <a:cubicBezTo>
                  <a:pt x="455" y="0"/>
                  <a:pt x="448"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5069483" y="3204901"/>
            <a:ext cx="592548" cy="844273"/>
          </a:xfrm>
          <a:custGeom>
            <a:avLst/>
            <a:gdLst/>
            <a:ahLst/>
            <a:cxnLst/>
            <a:rect l="l" t="t" r="r" b="b"/>
            <a:pathLst>
              <a:path w="9896" h="14100" extrusionOk="0">
                <a:moveTo>
                  <a:pt x="7230" y="1"/>
                </a:moveTo>
                <a:cubicBezTo>
                  <a:pt x="6903" y="674"/>
                  <a:pt x="6445" y="1273"/>
                  <a:pt x="6161" y="1969"/>
                </a:cubicBezTo>
                <a:cubicBezTo>
                  <a:pt x="6054" y="2230"/>
                  <a:pt x="6059" y="2540"/>
                  <a:pt x="6176" y="2888"/>
                </a:cubicBezTo>
                <a:cubicBezTo>
                  <a:pt x="6214" y="3002"/>
                  <a:pt x="6214" y="3002"/>
                  <a:pt x="5879" y="3661"/>
                </a:cubicBezTo>
                <a:cubicBezTo>
                  <a:pt x="4734" y="5910"/>
                  <a:pt x="4734" y="5910"/>
                  <a:pt x="4654" y="6317"/>
                </a:cubicBezTo>
                <a:cubicBezTo>
                  <a:pt x="4603" y="6575"/>
                  <a:pt x="4330" y="6712"/>
                  <a:pt x="4295" y="6979"/>
                </a:cubicBezTo>
                <a:cubicBezTo>
                  <a:pt x="4230" y="7477"/>
                  <a:pt x="4383" y="7963"/>
                  <a:pt x="4375" y="8457"/>
                </a:cubicBezTo>
                <a:cubicBezTo>
                  <a:pt x="4370" y="8756"/>
                  <a:pt x="4319" y="9051"/>
                  <a:pt x="4341" y="9350"/>
                </a:cubicBezTo>
                <a:cubicBezTo>
                  <a:pt x="4363" y="9637"/>
                  <a:pt x="4716" y="9840"/>
                  <a:pt x="4545" y="10174"/>
                </a:cubicBezTo>
                <a:cubicBezTo>
                  <a:pt x="4535" y="10194"/>
                  <a:pt x="3104" y="12347"/>
                  <a:pt x="268" y="13952"/>
                </a:cubicBezTo>
                <a:lnTo>
                  <a:pt x="268" y="13952"/>
                </a:lnTo>
                <a:cubicBezTo>
                  <a:pt x="620" y="13754"/>
                  <a:pt x="1016" y="13519"/>
                  <a:pt x="1329" y="13334"/>
                </a:cubicBezTo>
                <a:cubicBezTo>
                  <a:pt x="2526" y="12553"/>
                  <a:pt x="2724" y="12387"/>
                  <a:pt x="3999" y="11318"/>
                </a:cubicBezTo>
                <a:cubicBezTo>
                  <a:pt x="4925" y="10471"/>
                  <a:pt x="5025" y="10356"/>
                  <a:pt x="6228" y="8960"/>
                </a:cubicBezTo>
                <a:cubicBezTo>
                  <a:pt x="6961" y="8033"/>
                  <a:pt x="7000" y="7968"/>
                  <a:pt x="8021" y="6301"/>
                </a:cubicBezTo>
                <a:cubicBezTo>
                  <a:pt x="8581" y="5295"/>
                  <a:pt x="8611" y="5222"/>
                  <a:pt x="9358" y="3384"/>
                </a:cubicBezTo>
                <a:lnTo>
                  <a:pt x="9479" y="3043"/>
                </a:lnTo>
                <a:cubicBezTo>
                  <a:pt x="9538" y="2866"/>
                  <a:pt x="9538" y="2866"/>
                  <a:pt x="9534" y="2768"/>
                </a:cubicBezTo>
                <a:lnTo>
                  <a:pt x="9534" y="2768"/>
                </a:lnTo>
                <a:cubicBezTo>
                  <a:pt x="9404" y="2913"/>
                  <a:pt x="9315" y="3101"/>
                  <a:pt x="9307" y="3121"/>
                </a:cubicBezTo>
                <a:lnTo>
                  <a:pt x="9307" y="3121"/>
                </a:lnTo>
                <a:lnTo>
                  <a:pt x="9309" y="3099"/>
                </a:lnTo>
                <a:cubicBezTo>
                  <a:pt x="9320" y="3074"/>
                  <a:pt x="9337" y="3040"/>
                  <a:pt x="9349" y="3017"/>
                </a:cubicBezTo>
                <a:cubicBezTo>
                  <a:pt x="9498" y="2568"/>
                  <a:pt x="9895" y="1375"/>
                  <a:pt x="9655" y="1173"/>
                </a:cubicBezTo>
                <a:lnTo>
                  <a:pt x="9655" y="1173"/>
                </a:lnTo>
                <a:cubicBezTo>
                  <a:pt x="9631" y="1193"/>
                  <a:pt x="9599" y="1217"/>
                  <a:pt x="9575" y="1237"/>
                </a:cubicBezTo>
                <a:cubicBezTo>
                  <a:pt x="9226" y="914"/>
                  <a:pt x="9200" y="365"/>
                  <a:pt x="8775" y="98"/>
                </a:cubicBezTo>
                <a:cubicBezTo>
                  <a:pt x="8666" y="30"/>
                  <a:pt x="8557" y="7"/>
                  <a:pt x="8447" y="7"/>
                </a:cubicBezTo>
                <a:cubicBezTo>
                  <a:pt x="8238" y="7"/>
                  <a:pt x="8028" y="88"/>
                  <a:pt x="7820" y="88"/>
                </a:cubicBezTo>
                <a:cubicBezTo>
                  <a:pt x="7792" y="88"/>
                  <a:pt x="7764" y="87"/>
                  <a:pt x="7736" y="83"/>
                </a:cubicBezTo>
                <a:cubicBezTo>
                  <a:pt x="7632" y="495"/>
                  <a:pt x="7560" y="759"/>
                  <a:pt x="7436" y="1173"/>
                </a:cubicBezTo>
                <a:cubicBezTo>
                  <a:pt x="7371" y="726"/>
                  <a:pt x="7323" y="451"/>
                  <a:pt x="7230" y="1"/>
                </a:cubicBezTo>
                <a:close/>
                <a:moveTo>
                  <a:pt x="268" y="13952"/>
                </a:moveTo>
                <a:cubicBezTo>
                  <a:pt x="175" y="14004"/>
                  <a:pt x="85" y="14054"/>
                  <a:pt x="1" y="14099"/>
                </a:cubicBezTo>
                <a:cubicBezTo>
                  <a:pt x="91" y="14051"/>
                  <a:pt x="180" y="14002"/>
                  <a:pt x="268" y="13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4480164" y="2047506"/>
            <a:ext cx="950974" cy="1286169"/>
          </a:xfrm>
          <a:custGeom>
            <a:avLst/>
            <a:gdLst/>
            <a:ahLst/>
            <a:cxnLst/>
            <a:rect l="l" t="t" r="r" b="b"/>
            <a:pathLst>
              <a:path w="15882" h="21480" extrusionOk="0">
                <a:moveTo>
                  <a:pt x="488" y="4784"/>
                </a:moveTo>
                <a:lnTo>
                  <a:pt x="489" y="4785"/>
                </a:lnTo>
                <a:lnTo>
                  <a:pt x="489" y="4785"/>
                </a:lnTo>
                <a:cubicBezTo>
                  <a:pt x="488" y="4785"/>
                  <a:pt x="488" y="4784"/>
                  <a:pt x="488" y="4784"/>
                </a:cubicBezTo>
                <a:close/>
                <a:moveTo>
                  <a:pt x="489" y="4785"/>
                </a:moveTo>
                <a:cubicBezTo>
                  <a:pt x="490" y="4786"/>
                  <a:pt x="491" y="4788"/>
                  <a:pt x="492" y="4789"/>
                </a:cubicBezTo>
                <a:lnTo>
                  <a:pt x="489" y="4785"/>
                </a:lnTo>
                <a:close/>
                <a:moveTo>
                  <a:pt x="15485" y="5879"/>
                </a:moveTo>
                <a:lnTo>
                  <a:pt x="15503" y="5897"/>
                </a:lnTo>
                <a:lnTo>
                  <a:pt x="15493" y="5900"/>
                </a:lnTo>
                <a:lnTo>
                  <a:pt x="15485" y="5879"/>
                </a:lnTo>
                <a:close/>
                <a:moveTo>
                  <a:pt x="4380" y="12249"/>
                </a:moveTo>
                <a:lnTo>
                  <a:pt x="4380" y="12249"/>
                </a:lnTo>
                <a:cubicBezTo>
                  <a:pt x="4385" y="12257"/>
                  <a:pt x="4391" y="12267"/>
                  <a:pt x="4396" y="12274"/>
                </a:cubicBezTo>
                <a:cubicBezTo>
                  <a:pt x="4391" y="12267"/>
                  <a:pt x="4385" y="12256"/>
                  <a:pt x="4380" y="12249"/>
                </a:cubicBezTo>
                <a:close/>
                <a:moveTo>
                  <a:pt x="4447" y="12346"/>
                </a:moveTo>
                <a:lnTo>
                  <a:pt x="4447" y="12346"/>
                </a:lnTo>
                <a:cubicBezTo>
                  <a:pt x="4452" y="12355"/>
                  <a:pt x="4459" y="12365"/>
                  <a:pt x="4463" y="12371"/>
                </a:cubicBezTo>
                <a:cubicBezTo>
                  <a:pt x="4458" y="12364"/>
                  <a:pt x="4452" y="12355"/>
                  <a:pt x="4447" y="12346"/>
                </a:cubicBezTo>
                <a:close/>
                <a:moveTo>
                  <a:pt x="4464" y="12372"/>
                </a:moveTo>
                <a:cubicBezTo>
                  <a:pt x="4469" y="12379"/>
                  <a:pt x="4476" y="12389"/>
                  <a:pt x="4481" y="12396"/>
                </a:cubicBezTo>
                <a:cubicBezTo>
                  <a:pt x="4476" y="12389"/>
                  <a:pt x="4469" y="12380"/>
                  <a:pt x="4464" y="12372"/>
                </a:cubicBezTo>
                <a:close/>
                <a:moveTo>
                  <a:pt x="4498" y="12421"/>
                </a:moveTo>
                <a:lnTo>
                  <a:pt x="4498" y="12421"/>
                </a:lnTo>
                <a:cubicBezTo>
                  <a:pt x="4503" y="12427"/>
                  <a:pt x="4509" y="12437"/>
                  <a:pt x="4514" y="12446"/>
                </a:cubicBezTo>
                <a:cubicBezTo>
                  <a:pt x="4509" y="12437"/>
                  <a:pt x="4503" y="12428"/>
                  <a:pt x="4498" y="12421"/>
                </a:cubicBezTo>
                <a:close/>
                <a:moveTo>
                  <a:pt x="4548" y="12494"/>
                </a:moveTo>
                <a:cubicBezTo>
                  <a:pt x="4553" y="12502"/>
                  <a:pt x="4559" y="12510"/>
                  <a:pt x="4564" y="12518"/>
                </a:cubicBezTo>
                <a:cubicBezTo>
                  <a:pt x="4559" y="12512"/>
                  <a:pt x="4553" y="12502"/>
                  <a:pt x="4548" y="12494"/>
                </a:cubicBezTo>
                <a:close/>
                <a:moveTo>
                  <a:pt x="4565" y="12519"/>
                </a:moveTo>
                <a:cubicBezTo>
                  <a:pt x="4569" y="12525"/>
                  <a:pt x="4576" y="12536"/>
                  <a:pt x="4582" y="12544"/>
                </a:cubicBezTo>
                <a:cubicBezTo>
                  <a:pt x="4576" y="12536"/>
                  <a:pt x="4570" y="12527"/>
                  <a:pt x="4565" y="12519"/>
                </a:cubicBezTo>
                <a:close/>
                <a:moveTo>
                  <a:pt x="4632" y="12617"/>
                </a:moveTo>
                <a:lnTo>
                  <a:pt x="4632" y="12617"/>
                </a:lnTo>
                <a:cubicBezTo>
                  <a:pt x="4637" y="12625"/>
                  <a:pt x="4645" y="12635"/>
                  <a:pt x="4648" y="12641"/>
                </a:cubicBezTo>
                <a:cubicBezTo>
                  <a:pt x="4643" y="12633"/>
                  <a:pt x="4637" y="12625"/>
                  <a:pt x="4632" y="12617"/>
                </a:cubicBezTo>
                <a:close/>
                <a:moveTo>
                  <a:pt x="4667" y="12667"/>
                </a:moveTo>
                <a:cubicBezTo>
                  <a:pt x="4672" y="12673"/>
                  <a:pt x="4678" y="12683"/>
                  <a:pt x="4683" y="12691"/>
                </a:cubicBezTo>
                <a:cubicBezTo>
                  <a:pt x="4678" y="12683"/>
                  <a:pt x="4672" y="12674"/>
                  <a:pt x="4667" y="12667"/>
                </a:cubicBezTo>
                <a:close/>
                <a:moveTo>
                  <a:pt x="4683" y="12691"/>
                </a:moveTo>
                <a:cubicBezTo>
                  <a:pt x="4688" y="12697"/>
                  <a:pt x="4694" y="12708"/>
                  <a:pt x="4699" y="12715"/>
                </a:cubicBezTo>
                <a:cubicBezTo>
                  <a:pt x="4694" y="12708"/>
                  <a:pt x="4688" y="12698"/>
                  <a:pt x="4683" y="12691"/>
                </a:cubicBezTo>
                <a:close/>
                <a:moveTo>
                  <a:pt x="4750" y="12789"/>
                </a:moveTo>
                <a:cubicBezTo>
                  <a:pt x="4756" y="12797"/>
                  <a:pt x="4763" y="12806"/>
                  <a:pt x="4768" y="12814"/>
                </a:cubicBezTo>
                <a:cubicBezTo>
                  <a:pt x="4763" y="12806"/>
                  <a:pt x="4756" y="12796"/>
                  <a:pt x="4750" y="12789"/>
                </a:cubicBezTo>
                <a:close/>
                <a:moveTo>
                  <a:pt x="4769" y="12814"/>
                </a:moveTo>
                <a:cubicBezTo>
                  <a:pt x="4773" y="12820"/>
                  <a:pt x="4779" y="12830"/>
                  <a:pt x="4785" y="12837"/>
                </a:cubicBezTo>
                <a:cubicBezTo>
                  <a:pt x="4780" y="12830"/>
                  <a:pt x="4774" y="12821"/>
                  <a:pt x="4769" y="12814"/>
                </a:cubicBezTo>
                <a:close/>
                <a:moveTo>
                  <a:pt x="4802" y="12862"/>
                </a:moveTo>
                <a:cubicBezTo>
                  <a:pt x="4807" y="12870"/>
                  <a:pt x="4814" y="12880"/>
                  <a:pt x="4819" y="12887"/>
                </a:cubicBezTo>
                <a:cubicBezTo>
                  <a:pt x="4814" y="12878"/>
                  <a:pt x="4807" y="12870"/>
                  <a:pt x="4802" y="12862"/>
                </a:cubicBezTo>
                <a:close/>
                <a:moveTo>
                  <a:pt x="4819" y="12887"/>
                </a:moveTo>
                <a:cubicBezTo>
                  <a:pt x="4824" y="12894"/>
                  <a:pt x="4830" y="12904"/>
                  <a:pt x="4835" y="12911"/>
                </a:cubicBezTo>
                <a:cubicBezTo>
                  <a:pt x="4830" y="12903"/>
                  <a:pt x="4824" y="12894"/>
                  <a:pt x="4819" y="12887"/>
                </a:cubicBezTo>
                <a:close/>
                <a:moveTo>
                  <a:pt x="4836" y="12912"/>
                </a:moveTo>
                <a:cubicBezTo>
                  <a:pt x="4840" y="12918"/>
                  <a:pt x="4848" y="12929"/>
                  <a:pt x="4853" y="12937"/>
                </a:cubicBezTo>
                <a:cubicBezTo>
                  <a:pt x="4848" y="12929"/>
                  <a:pt x="4841" y="12919"/>
                  <a:pt x="4836" y="12912"/>
                </a:cubicBezTo>
                <a:close/>
                <a:moveTo>
                  <a:pt x="4888" y="12985"/>
                </a:moveTo>
                <a:cubicBezTo>
                  <a:pt x="4892" y="12993"/>
                  <a:pt x="4899" y="13003"/>
                  <a:pt x="4904" y="13009"/>
                </a:cubicBezTo>
                <a:cubicBezTo>
                  <a:pt x="4899" y="13001"/>
                  <a:pt x="4893" y="12993"/>
                  <a:pt x="4888" y="12985"/>
                </a:cubicBezTo>
                <a:close/>
                <a:moveTo>
                  <a:pt x="4904" y="13009"/>
                </a:moveTo>
                <a:lnTo>
                  <a:pt x="4913" y="13022"/>
                </a:lnTo>
                <a:lnTo>
                  <a:pt x="4913" y="13022"/>
                </a:lnTo>
                <a:cubicBezTo>
                  <a:pt x="4910" y="13017"/>
                  <a:pt x="4906" y="13013"/>
                  <a:pt x="4904" y="13009"/>
                </a:cubicBezTo>
                <a:close/>
                <a:moveTo>
                  <a:pt x="4913" y="13022"/>
                </a:moveTo>
                <a:cubicBezTo>
                  <a:pt x="4916" y="13026"/>
                  <a:pt x="4919" y="13030"/>
                  <a:pt x="4921" y="13034"/>
                </a:cubicBezTo>
                <a:lnTo>
                  <a:pt x="4913" y="13022"/>
                </a:lnTo>
                <a:close/>
                <a:moveTo>
                  <a:pt x="8426" y="1"/>
                </a:moveTo>
                <a:cubicBezTo>
                  <a:pt x="8416" y="8"/>
                  <a:pt x="8405" y="18"/>
                  <a:pt x="8397" y="26"/>
                </a:cubicBezTo>
                <a:cubicBezTo>
                  <a:pt x="8561" y="389"/>
                  <a:pt x="8938" y="558"/>
                  <a:pt x="9160" y="866"/>
                </a:cubicBezTo>
                <a:cubicBezTo>
                  <a:pt x="9149" y="900"/>
                  <a:pt x="9135" y="943"/>
                  <a:pt x="9125" y="975"/>
                </a:cubicBezTo>
                <a:cubicBezTo>
                  <a:pt x="8172" y="1061"/>
                  <a:pt x="8172" y="1061"/>
                  <a:pt x="8339" y="1449"/>
                </a:cubicBezTo>
                <a:cubicBezTo>
                  <a:pt x="7167" y="1209"/>
                  <a:pt x="7167" y="1209"/>
                  <a:pt x="6928" y="1202"/>
                </a:cubicBezTo>
                <a:cubicBezTo>
                  <a:pt x="6856" y="1200"/>
                  <a:pt x="6806" y="1199"/>
                  <a:pt x="6763" y="1199"/>
                </a:cubicBezTo>
                <a:cubicBezTo>
                  <a:pt x="6704" y="1199"/>
                  <a:pt x="6659" y="1200"/>
                  <a:pt x="6594" y="1203"/>
                </a:cubicBezTo>
                <a:cubicBezTo>
                  <a:pt x="6102" y="1221"/>
                  <a:pt x="5828" y="1817"/>
                  <a:pt x="5328" y="1817"/>
                </a:cubicBezTo>
                <a:cubicBezTo>
                  <a:pt x="5253" y="1817"/>
                  <a:pt x="5172" y="1804"/>
                  <a:pt x="5085" y="1773"/>
                </a:cubicBezTo>
                <a:cubicBezTo>
                  <a:pt x="4736" y="1649"/>
                  <a:pt x="4476" y="1314"/>
                  <a:pt x="4075" y="1314"/>
                </a:cubicBezTo>
                <a:cubicBezTo>
                  <a:pt x="4051" y="1314"/>
                  <a:pt x="4028" y="1315"/>
                  <a:pt x="4003" y="1317"/>
                </a:cubicBezTo>
                <a:cubicBezTo>
                  <a:pt x="3884" y="1330"/>
                  <a:pt x="2050" y="1793"/>
                  <a:pt x="1682" y="2094"/>
                </a:cubicBezTo>
                <a:cubicBezTo>
                  <a:pt x="1675" y="2133"/>
                  <a:pt x="1679" y="2158"/>
                  <a:pt x="1681" y="2184"/>
                </a:cubicBezTo>
                <a:cubicBezTo>
                  <a:pt x="1684" y="2208"/>
                  <a:pt x="1686" y="2231"/>
                  <a:pt x="1690" y="2256"/>
                </a:cubicBezTo>
                <a:cubicBezTo>
                  <a:pt x="1692" y="2277"/>
                  <a:pt x="1695" y="2300"/>
                  <a:pt x="1697" y="2322"/>
                </a:cubicBezTo>
                <a:cubicBezTo>
                  <a:pt x="1700" y="2343"/>
                  <a:pt x="1702" y="2364"/>
                  <a:pt x="1705" y="2385"/>
                </a:cubicBezTo>
                <a:cubicBezTo>
                  <a:pt x="1707" y="2405"/>
                  <a:pt x="1711" y="2424"/>
                  <a:pt x="1712" y="2445"/>
                </a:cubicBezTo>
                <a:cubicBezTo>
                  <a:pt x="1715" y="2463"/>
                  <a:pt x="1716" y="2483"/>
                  <a:pt x="1718" y="2502"/>
                </a:cubicBezTo>
                <a:cubicBezTo>
                  <a:pt x="1721" y="2522"/>
                  <a:pt x="1722" y="2539"/>
                  <a:pt x="1725" y="2559"/>
                </a:cubicBezTo>
                <a:cubicBezTo>
                  <a:pt x="1727" y="2578"/>
                  <a:pt x="1729" y="2595"/>
                  <a:pt x="1731" y="2615"/>
                </a:cubicBezTo>
                <a:cubicBezTo>
                  <a:pt x="937" y="2619"/>
                  <a:pt x="937" y="2619"/>
                  <a:pt x="1001" y="2890"/>
                </a:cubicBezTo>
                <a:cubicBezTo>
                  <a:pt x="1066" y="2912"/>
                  <a:pt x="1153" y="2933"/>
                  <a:pt x="1218" y="2943"/>
                </a:cubicBezTo>
                <a:cubicBezTo>
                  <a:pt x="1290" y="2923"/>
                  <a:pt x="1382" y="2887"/>
                  <a:pt x="1449" y="2854"/>
                </a:cubicBezTo>
                <a:lnTo>
                  <a:pt x="1449" y="2854"/>
                </a:lnTo>
                <a:cubicBezTo>
                  <a:pt x="1507" y="3499"/>
                  <a:pt x="666" y="3330"/>
                  <a:pt x="318" y="3630"/>
                </a:cubicBezTo>
                <a:cubicBezTo>
                  <a:pt x="1" y="3905"/>
                  <a:pt x="1" y="3905"/>
                  <a:pt x="457" y="4738"/>
                </a:cubicBezTo>
                <a:cubicBezTo>
                  <a:pt x="1413" y="4651"/>
                  <a:pt x="2287" y="4123"/>
                  <a:pt x="3259" y="4123"/>
                </a:cubicBezTo>
                <a:cubicBezTo>
                  <a:pt x="3392" y="4123"/>
                  <a:pt x="3526" y="4133"/>
                  <a:pt x="3663" y="4155"/>
                </a:cubicBezTo>
                <a:cubicBezTo>
                  <a:pt x="3688" y="4159"/>
                  <a:pt x="6083" y="4952"/>
                  <a:pt x="4914" y="8830"/>
                </a:cubicBezTo>
                <a:cubicBezTo>
                  <a:pt x="4680" y="9607"/>
                  <a:pt x="4062" y="10260"/>
                  <a:pt x="4174" y="11148"/>
                </a:cubicBezTo>
                <a:cubicBezTo>
                  <a:pt x="4246" y="11720"/>
                  <a:pt x="4285" y="12028"/>
                  <a:pt x="4422" y="12311"/>
                </a:cubicBezTo>
                <a:lnTo>
                  <a:pt x="4422" y="12311"/>
                </a:lnTo>
                <a:cubicBezTo>
                  <a:pt x="4422" y="12311"/>
                  <a:pt x="4422" y="12311"/>
                  <a:pt x="4422" y="12311"/>
                </a:cubicBezTo>
                <a:lnTo>
                  <a:pt x="4422" y="12311"/>
                </a:lnTo>
                <a:cubicBezTo>
                  <a:pt x="4493" y="12458"/>
                  <a:pt x="4592" y="12598"/>
                  <a:pt x="4735" y="12766"/>
                </a:cubicBezTo>
                <a:lnTo>
                  <a:pt x="4735" y="12766"/>
                </a:lnTo>
                <a:cubicBezTo>
                  <a:pt x="4735" y="12765"/>
                  <a:pt x="4734" y="12764"/>
                  <a:pt x="4734" y="12764"/>
                </a:cubicBezTo>
                <a:lnTo>
                  <a:pt x="4734" y="12764"/>
                </a:lnTo>
                <a:cubicBezTo>
                  <a:pt x="4735" y="12764"/>
                  <a:pt x="4735" y="12765"/>
                  <a:pt x="4735" y="12766"/>
                </a:cubicBezTo>
                <a:lnTo>
                  <a:pt x="4735" y="12766"/>
                </a:lnTo>
                <a:cubicBezTo>
                  <a:pt x="4735" y="12766"/>
                  <a:pt x="4735" y="12766"/>
                  <a:pt x="4735" y="12766"/>
                </a:cubicBezTo>
                <a:lnTo>
                  <a:pt x="4735" y="12766"/>
                </a:lnTo>
                <a:cubicBezTo>
                  <a:pt x="4740" y="12773"/>
                  <a:pt x="4746" y="12782"/>
                  <a:pt x="4750" y="12788"/>
                </a:cubicBezTo>
                <a:cubicBezTo>
                  <a:pt x="4746" y="12781"/>
                  <a:pt x="4740" y="12773"/>
                  <a:pt x="4735" y="12766"/>
                </a:cubicBezTo>
                <a:lnTo>
                  <a:pt x="4735" y="12766"/>
                </a:lnTo>
                <a:cubicBezTo>
                  <a:pt x="4913" y="12972"/>
                  <a:pt x="5160" y="13220"/>
                  <a:pt x="5511" y="13572"/>
                </a:cubicBezTo>
                <a:cubicBezTo>
                  <a:pt x="5796" y="13857"/>
                  <a:pt x="5796" y="13857"/>
                  <a:pt x="5898" y="13917"/>
                </a:cubicBezTo>
                <a:cubicBezTo>
                  <a:pt x="6471" y="14005"/>
                  <a:pt x="8371" y="17893"/>
                  <a:pt x="8366" y="17929"/>
                </a:cubicBezTo>
                <a:cubicBezTo>
                  <a:pt x="8345" y="18127"/>
                  <a:pt x="8308" y="18459"/>
                  <a:pt x="8659" y="18650"/>
                </a:cubicBezTo>
                <a:cubicBezTo>
                  <a:pt x="9903" y="19327"/>
                  <a:pt x="10350" y="19571"/>
                  <a:pt x="10731" y="19571"/>
                </a:cubicBezTo>
                <a:cubicBezTo>
                  <a:pt x="10882" y="19571"/>
                  <a:pt x="11023" y="19532"/>
                  <a:pt x="11200" y="19467"/>
                </a:cubicBezTo>
                <a:cubicBezTo>
                  <a:pt x="11305" y="19427"/>
                  <a:pt x="11432" y="19380"/>
                  <a:pt x="11587" y="19380"/>
                </a:cubicBezTo>
                <a:cubicBezTo>
                  <a:pt x="11726" y="19380"/>
                  <a:pt x="11889" y="19418"/>
                  <a:pt x="12082" y="19533"/>
                </a:cubicBezTo>
                <a:cubicBezTo>
                  <a:pt x="12542" y="19806"/>
                  <a:pt x="13122" y="19754"/>
                  <a:pt x="13564" y="20077"/>
                </a:cubicBezTo>
                <a:cubicBezTo>
                  <a:pt x="13886" y="20311"/>
                  <a:pt x="13957" y="20584"/>
                  <a:pt x="14020" y="20944"/>
                </a:cubicBezTo>
                <a:cubicBezTo>
                  <a:pt x="14066" y="21197"/>
                  <a:pt x="14172" y="21364"/>
                  <a:pt x="14334" y="21436"/>
                </a:cubicBezTo>
                <a:cubicBezTo>
                  <a:pt x="14403" y="21467"/>
                  <a:pt x="14466" y="21479"/>
                  <a:pt x="14525" y="21479"/>
                </a:cubicBezTo>
                <a:cubicBezTo>
                  <a:pt x="14620" y="21479"/>
                  <a:pt x="14703" y="21448"/>
                  <a:pt x="14781" y="21418"/>
                </a:cubicBezTo>
                <a:cubicBezTo>
                  <a:pt x="14388" y="20607"/>
                  <a:pt x="15033" y="19721"/>
                  <a:pt x="14604" y="18910"/>
                </a:cubicBezTo>
                <a:cubicBezTo>
                  <a:pt x="14533" y="18776"/>
                  <a:pt x="14498" y="18709"/>
                  <a:pt x="14347" y="18709"/>
                </a:cubicBezTo>
                <a:cubicBezTo>
                  <a:pt x="14201" y="18709"/>
                  <a:pt x="13946" y="18772"/>
                  <a:pt x="13442" y="18896"/>
                </a:cubicBezTo>
                <a:cubicBezTo>
                  <a:pt x="13814" y="17315"/>
                  <a:pt x="13814" y="17315"/>
                  <a:pt x="13615" y="16718"/>
                </a:cubicBezTo>
                <a:lnTo>
                  <a:pt x="13615" y="16718"/>
                </a:lnTo>
                <a:cubicBezTo>
                  <a:pt x="12991" y="17106"/>
                  <a:pt x="12609" y="18296"/>
                  <a:pt x="11876" y="18296"/>
                </a:cubicBezTo>
                <a:cubicBezTo>
                  <a:pt x="11734" y="18296"/>
                  <a:pt x="11580" y="18251"/>
                  <a:pt x="11407" y="18148"/>
                </a:cubicBezTo>
                <a:cubicBezTo>
                  <a:pt x="11000" y="17903"/>
                  <a:pt x="10679" y="17711"/>
                  <a:pt x="11079" y="15196"/>
                </a:cubicBezTo>
                <a:cubicBezTo>
                  <a:pt x="11118" y="14956"/>
                  <a:pt x="11233" y="14228"/>
                  <a:pt x="12101" y="13733"/>
                </a:cubicBezTo>
                <a:cubicBezTo>
                  <a:pt x="12217" y="13667"/>
                  <a:pt x="12336" y="13648"/>
                  <a:pt x="12457" y="13648"/>
                </a:cubicBezTo>
                <a:cubicBezTo>
                  <a:pt x="12614" y="13648"/>
                  <a:pt x="12774" y="13680"/>
                  <a:pt x="12931" y="13680"/>
                </a:cubicBezTo>
                <a:cubicBezTo>
                  <a:pt x="12999" y="13680"/>
                  <a:pt x="13067" y="13674"/>
                  <a:pt x="13133" y="13657"/>
                </a:cubicBezTo>
                <a:cubicBezTo>
                  <a:pt x="13534" y="13557"/>
                  <a:pt x="13243" y="12979"/>
                  <a:pt x="13661" y="12889"/>
                </a:cubicBezTo>
                <a:cubicBezTo>
                  <a:pt x="13747" y="12870"/>
                  <a:pt x="13840" y="12851"/>
                  <a:pt x="13939" y="12851"/>
                </a:cubicBezTo>
                <a:cubicBezTo>
                  <a:pt x="14126" y="12851"/>
                  <a:pt x="14337" y="12920"/>
                  <a:pt x="14569" y="13202"/>
                </a:cubicBezTo>
                <a:cubicBezTo>
                  <a:pt x="14691" y="13350"/>
                  <a:pt x="14691" y="13350"/>
                  <a:pt x="15208" y="14616"/>
                </a:cubicBezTo>
                <a:cubicBezTo>
                  <a:pt x="15347" y="14380"/>
                  <a:pt x="15410" y="14273"/>
                  <a:pt x="15425" y="14059"/>
                </a:cubicBezTo>
                <a:cubicBezTo>
                  <a:pt x="15471" y="13429"/>
                  <a:pt x="14916" y="12970"/>
                  <a:pt x="14934" y="12349"/>
                </a:cubicBezTo>
                <a:cubicBezTo>
                  <a:pt x="14956" y="11570"/>
                  <a:pt x="15500" y="10934"/>
                  <a:pt x="15534" y="10158"/>
                </a:cubicBezTo>
                <a:cubicBezTo>
                  <a:pt x="15561" y="9508"/>
                  <a:pt x="15545" y="8827"/>
                  <a:pt x="15487" y="8186"/>
                </a:cubicBezTo>
                <a:lnTo>
                  <a:pt x="15464" y="5966"/>
                </a:lnTo>
                <a:lnTo>
                  <a:pt x="15464" y="5966"/>
                </a:lnTo>
                <a:cubicBezTo>
                  <a:pt x="15484" y="5992"/>
                  <a:pt x="15503" y="6021"/>
                  <a:pt x="15523" y="6048"/>
                </a:cubicBezTo>
                <a:cubicBezTo>
                  <a:pt x="15540" y="6073"/>
                  <a:pt x="15559" y="6100"/>
                  <a:pt x="15577" y="6125"/>
                </a:cubicBezTo>
                <a:cubicBezTo>
                  <a:pt x="15594" y="6150"/>
                  <a:pt x="15612" y="6175"/>
                  <a:pt x="15628" y="6200"/>
                </a:cubicBezTo>
                <a:cubicBezTo>
                  <a:pt x="15645" y="6223"/>
                  <a:pt x="15661" y="6247"/>
                  <a:pt x="15677" y="6270"/>
                </a:cubicBezTo>
                <a:cubicBezTo>
                  <a:pt x="15692" y="6292"/>
                  <a:pt x="15707" y="6315"/>
                  <a:pt x="15722" y="6336"/>
                </a:cubicBezTo>
                <a:lnTo>
                  <a:pt x="15764" y="6398"/>
                </a:lnTo>
                <a:lnTo>
                  <a:pt x="15802" y="6456"/>
                </a:lnTo>
                <a:cubicBezTo>
                  <a:pt x="15814" y="6473"/>
                  <a:pt x="15826" y="6492"/>
                  <a:pt x="15838" y="6509"/>
                </a:cubicBezTo>
                <a:cubicBezTo>
                  <a:pt x="15882" y="5622"/>
                  <a:pt x="15797" y="5468"/>
                  <a:pt x="15682" y="5255"/>
                </a:cubicBezTo>
                <a:cubicBezTo>
                  <a:pt x="15669" y="5245"/>
                  <a:pt x="15660" y="5241"/>
                  <a:pt x="15652" y="5241"/>
                </a:cubicBezTo>
                <a:cubicBezTo>
                  <a:pt x="15641" y="5241"/>
                  <a:pt x="15634" y="5249"/>
                  <a:pt x="15627" y="5257"/>
                </a:cubicBezTo>
                <a:cubicBezTo>
                  <a:pt x="15616" y="5270"/>
                  <a:pt x="15604" y="5284"/>
                  <a:pt x="15591" y="5297"/>
                </a:cubicBezTo>
                <a:cubicBezTo>
                  <a:pt x="15580" y="5310"/>
                  <a:pt x="15567" y="5322"/>
                  <a:pt x="15555" y="5335"/>
                </a:cubicBezTo>
                <a:cubicBezTo>
                  <a:pt x="15544" y="5348"/>
                  <a:pt x="15531" y="5359"/>
                  <a:pt x="15519" y="5372"/>
                </a:cubicBezTo>
                <a:lnTo>
                  <a:pt x="15484" y="5408"/>
                </a:lnTo>
                <a:cubicBezTo>
                  <a:pt x="15471" y="5419"/>
                  <a:pt x="15459" y="5433"/>
                  <a:pt x="15447" y="5444"/>
                </a:cubicBezTo>
                <a:cubicBezTo>
                  <a:pt x="15434" y="5455"/>
                  <a:pt x="15422" y="5466"/>
                  <a:pt x="15410" y="5479"/>
                </a:cubicBezTo>
                <a:lnTo>
                  <a:pt x="15371" y="5512"/>
                </a:lnTo>
                <a:cubicBezTo>
                  <a:pt x="15186" y="5308"/>
                  <a:pt x="15197" y="5005"/>
                  <a:pt x="15017" y="4798"/>
                </a:cubicBezTo>
                <a:cubicBezTo>
                  <a:pt x="14903" y="4909"/>
                  <a:pt x="14802" y="5034"/>
                  <a:pt x="14691" y="5147"/>
                </a:cubicBezTo>
                <a:cubicBezTo>
                  <a:pt x="14492" y="4929"/>
                  <a:pt x="14456" y="4890"/>
                  <a:pt x="14778" y="4100"/>
                </a:cubicBezTo>
                <a:cubicBezTo>
                  <a:pt x="14949" y="3680"/>
                  <a:pt x="14457" y="3092"/>
                  <a:pt x="14238" y="2857"/>
                </a:cubicBezTo>
                <a:cubicBezTo>
                  <a:pt x="14235" y="2855"/>
                  <a:pt x="12660" y="1719"/>
                  <a:pt x="12426" y="1565"/>
                </a:cubicBezTo>
                <a:lnTo>
                  <a:pt x="12426" y="1565"/>
                </a:lnTo>
                <a:cubicBezTo>
                  <a:pt x="12457" y="1752"/>
                  <a:pt x="12567" y="1909"/>
                  <a:pt x="12632" y="2084"/>
                </a:cubicBezTo>
                <a:cubicBezTo>
                  <a:pt x="12209" y="2038"/>
                  <a:pt x="12009" y="1505"/>
                  <a:pt x="11565" y="1505"/>
                </a:cubicBezTo>
                <a:cubicBezTo>
                  <a:pt x="11517" y="1505"/>
                  <a:pt x="11467" y="1511"/>
                  <a:pt x="11413" y="1524"/>
                </a:cubicBezTo>
                <a:cubicBezTo>
                  <a:pt x="11413" y="1565"/>
                  <a:pt x="11391" y="1623"/>
                  <a:pt x="11411" y="1658"/>
                </a:cubicBezTo>
                <a:cubicBezTo>
                  <a:pt x="11508" y="1826"/>
                  <a:pt x="11616" y="1987"/>
                  <a:pt x="11716" y="2151"/>
                </a:cubicBezTo>
                <a:cubicBezTo>
                  <a:pt x="11894" y="2446"/>
                  <a:pt x="11894" y="2446"/>
                  <a:pt x="12556" y="3061"/>
                </a:cubicBezTo>
                <a:cubicBezTo>
                  <a:pt x="12892" y="3372"/>
                  <a:pt x="12709" y="3863"/>
                  <a:pt x="12954" y="4206"/>
                </a:cubicBezTo>
                <a:cubicBezTo>
                  <a:pt x="13129" y="4451"/>
                  <a:pt x="13143" y="4482"/>
                  <a:pt x="13155" y="4671"/>
                </a:cubicBezTo>
                <a:cubicBezTo>
                  <a:pt x="13134" y="4675"/>
                  <a:pt x="13113" y="4677"/>
                  <a:pt x="13093" y="4677"/>
                </a:cubicBezTo>
                <a:cubicBezTo>
                  <a:pt x="12824" y="4677"/>
                  <a:pt x="12606" y="4367"/>
                  <a:pt x="12233" y="3836"/>
                </a:cubicBezTo>
                <a:cubicBezTo>
                  <a:pt x="12166" y="3839"/>
                  <a:pt x="12088" y="3843"/>
                  <a:pt x="12002" y="3843"/>
                </a:cubicBezTo>
                <a:cubicBezTo>
                  <a:pt x="11545" y="3843"/>
                  <a:pt x="10855" y="3746"/>
                  <a:pt x="10407" y="2964"/>
                </a:cubicBezTo>
                <a:cubicBezTo>
                  <a:pt x="10055" y="2351"/>
                  <a:pt x="10345" y="1504"/>
                  <a:pt x="9691" y="1000"/>
                </a:cubicBezTo>
                <a:lnTo>
                  <a:pt x="9691" y="1000"/>
                </a:lnTo>
                <a:cubicBezTo>
                  <a:pt x="9761" y="1024"/>
                  <a:pt x="9853" y="1054"/>
                  <a:pt x="9921" y="1077"/>
                </a:cubicBezTo>
                <a:cubicBezTo>
                  <a:pt x="9961" y="861"/>
                  <a:pt x="9938" y="447"/>
                  <a:pt x="9319" y="113"/>
                </a:cubicBezTo>
                <a:lnTo>
                  <a:pt x="9319" y="113"/>
                </a:lnTo>
                <a:cubicBezTo>
                  <a:pt x="9421" y="313"/>
                  <a:pt x="9446" y="366"/>
                  <a:pt x="9524" y="581"/>
                </a:cubicBezTo>
                <a:cubicBezTo>
                  <a:pt x="9051" y="349"/>
                  <a:pt x="9051" y="349"/>
                  <a:pt x="8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4815301" y="1882481"/>
            <a:ext cx="400161" cy="193644"/>
          </a:xfrm>
          <a:custGeom>
            <a:avLst/>
            <a:gdLst/>
            <a:ahLst/>
            <a:cxnLst/>
            <a:rect l="l" t="t" r="r" b="b"/>
            <a:pathLst>
              <a:path w="6683" h="3234" extrusionOk="0">
                <a:moveTo>
                  <a:pt x="1" y="0"/>
                </a:moveTo>
                <a:lnTo>
                  <a:pt x="1" y="0"/>
                </a:lnTo>
                <a:cubicBezTo>
                  <a:pt x="205" y="100"/>
                  <a:pt x="228" y="141"/>
                  <a:pt x="252" y="183"/>
                </a:cubicBezTo>
                <a:cubicBezTo>
                  <a:pt x="161" y="217"/>
                  <a:pt x="161" y="217"/>
                  <a:pt x="149" y="232"/>
                </a:cubicBezTo>
                <a:cubicBezTo>
                  <a:pt x="422" y="370"/>
                  <a:pt x="422" y="370"/>
                  <a:pt x="456" y="440"/>
                </a:cubicBezTo>
                <a:cubicBezTo>
                  <a:pt x="389" y="557"/>
                  <a:pt x="241" y="519"/>
                  <a:pt x="156" y="601"/>
                </a:cubicBezTo>
                <a:cubicBezTo>
                  <a:pt x="169" y="623"/>
                  <a:pt x="188" y="653"/>
                  <a:pt x="207" y="668"/>
                </a:cubicBezTo>
                <a:cubicBezTo>
                  <a:pt x="375" y="805"/>
                  <a:pt x="586" y="867"/>
                  <a:pt x="755" y="1000"/>
                </a:cubicBezTo>
                <a:cubicBezTo>
                  <a:pt x="903" y="1117"/>
                  <a:pt x="965" y="1317"/>
                  <a:pt x="1144" y="1406"/>
                </a:cubicBezTo>
                <a:cubicBezTo>
                  <a:pt x="1436" y="1553"/>
                  <a:pt x="1819" y="1580"/>
                  <a:pt x="2156" y="1603"/>
                </a:cubicBezTo>
                <a:cubicBezTo>
                  <a:pt x="1743" y="1278"/>
                  <a:pt x="1301" y="995"/>
                  <a:pt x="893" y="664"/>
                </a:cubicBezTo>
                <a:lnTo>
                  <a:pt x="893" y="664"/>
                </a:lnTo>
                <a:cubicBezTo>
                  <a:pt x="995" y="693"/>
                  <a:pt x="1132" y="731"/>
                  <a:pt x="1234" y="764"/>
                </a:cubicBezTo>
                <a:cubicBezTo>
                  <a:pt x="1416" y="824"/>
                  <a:pt x="1517" y="1008"/>
                  <a:pt x="1697" y="1073"/>
                </a:cubicBezTo>
                <a:cubicBezTo>
                  <a:pt x="1710" y="1078"/>
                  <a:pt x="1757" y="1085"/>
                  <a:pt x="1804" y="1085"/>
                </a:cubicBezTo>
                <a:cubicBezTo>
                  <a:pt x="1826" y="1085"/>
                  <a:pt x="1847" y="1083"/>
                  <a:pt x="1865" y="1080"/>
                </a:cubicBezTo>
                <a:cubicBezTo>
                  <a:pt x="1891" y="1075"/>
                  <a:pt x="1922" y="1072"/>
                  <a:pt x="1955" y="1072"/>
                </a:cubicBezTo>
                <a:cubicBezTo>
                  <a:pt x="2356" y="1072"/>
                  <a:pt x="3227" y="1401"/>
                  <a:pt x="3735" y="1609"/>
                </a:cubicBezTo>
                <a:cubicBezTo>
                  <a:pt x="4536" y="1934"/>
                  <a:pt x="4555" y="2069"/>
                  <a:pt x="4566" y="2158"/>
                </a:cubicBezTo>
                <a:cubicBezTo>
                  <a:pt x="5275" y="2491"/>
                  <a:pt x="5927" y="2934"/>
                  <a:pt x="6652" y="3233"/>
                </a:cubicBezTo>
                <a:cubicBezTo>
                  <a:pt x="6662" y="3227"/>
                  <a:pt x="6673" y="3217"/>
                  <a:pt x="6682" y="3211"/>
                </a:cubicBezTo>
                <a:cubicBezTo>
                  <a:pt x="6244" y="2731"/>
                  <a:pt x="3814" y="1212"/>
                  <a:pt x="3168" y="909"/>
                </a:cubicBezTo>
                <a:cubicBezTo>
                  <a:pt x="2165" y="494"/>
                  <a:pt x="1105" y="18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4971882" y="2002058"/>
            <a:ext cx="215080" cy="112270"/>
          </a:xfrm>
          <a:custGeom>
            <a:avLst/>
            <a:gdLst/>
            <a:ahLst/>
            <a:cxnLst/>
            <a:rect l="l" t="t" r="r" b="b"/>
            <a:pathLst>
              <a:path w="3592" h="1875" extrusionOk="0">
                <a:moveTo>
                  <a:pt x="200" y="1"/>
                </a:moveTo>
                <a:cubicBezTo>
                  <a:pt x="181" y="1"/>
                  <a:pt x="172" y="5"/>
                  <a:pt x="143" y="19"/>
                </a:cubicBezTo>
                <a:cubicBezTo>
                  <a:pt x="109" y="93"/>
                  <a:pt x="191" y="138"/>
                  <a:pt x="189" y="205"/>
                </a:cubicBezTo>
                <a:cubicBezTo>
                  <a:pt x="172" y="216"/>
                  <a:pt x="155" y="220"/>
                  <a:pt x="139" y="220"/>
                </a:cubicBezTo>
                <a:cubicBezTo>
                  <a:pt x="97" y="220"/>
                  <a:pt x="57" y="192"/>
                  <a:pt x="15" y="190"/>
                </a:cubicBezTo>
                <a:cubicBezTo>
                  <a:pt x="10" y="193"/>
                  <a:pt x="5" y="200"/>
                  <a:pt x="1" y="205"/>
                </a:cubicBezTo>
                <a:cubicBezTo>
                  <a:pt x="98" y="341"/>
                  <a:pt x="626" y="660"/>
                  <a:pt x="741" y="667"/>
                </a:cubicBezTo>
                <a:cubicBezTo>
                  <a:pt x="761" y="611"/>
                  <a:pt x="727" y="560"/>
                  <a:pt x="723" y="505"/>
                </a:cubicBezTo>
                <a:cubicBezTo>
                  <a:pt x="746" y="484"/>
                  <a:pt x="784" y="474"/>
                  <a:pt x="835" y="474"/>
                </a:cubicBezTo>
                <a:cubicBezTo>
                  <a:pt x="1217" y="474"/>
                  <a:pt x="2299" y="1009"/>
                  <a:pt x="2538" y="1428"/>
                </a:cubicBezTo>
                <a:cubicBezTo>
                  <a:pt x="2753" y="1801"/>
                  <a:pt x="3444" y="1875"/>
                  <a:pt x="3561" y="1875"/>
                </a:cubicBezTo>
                <a:cubicBezTo>
                  <a:pt x="3569" y="1875"/>
                  <a:pt x="3575" y="1874"/>
                  <a:pt x="3577" y="1874"/>
                </a:cubicBezTo>
                <a:cubicBezTo>
                  <a:pt x="3591" y="1791"/>
                  <a:pt x="3591" y="1791"/>
                  <a:pt x="2884" y="1343"/>
                </a:cubicBezTo>
                <a:lnTo>
                  <a:pt x="2884" y="1343"/>
                </a:lnTo>
                <a:cubicBezTo>
                  <a:pt x="2961" y="1349"/>
                  <a:pt x="3038" y="1356"/>
                  <a:pt x="3114" y="1361"/>
                </a:cubicBezTo>
                <a:cubicBezTo>
                  <a:pt x="2866" y="1211"/>
                  <a:pt x="2603" y="1086"/>
                  <a:pt x="2369" y="914"/>
                </a:cubicBezTo>
                <a:cubicBezTo>
                  <a:pt x="2386" y="894"/>
                  <a:pt x="2412" y="863"/>
                  <a:pt x="2268" y="766"/>
                </a:cubicBezTo>
                <a:cubicBezTo>
                  <a:pt x="1997" y="582"/>
                  <a:pt x="845" y="86"/>
                  <a:pt x="839" y="84"/>
                </a:cubicBezTo>
                <a:lnTo>
                  <a:pt x="237" y="3"/>
                </a:lnTo>
                <a:cubicBezTo>
                  <a:pt x="220" y="2"/>
                  <a:pt x="209" y="1"/>
                  <a:pt x="20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4855838" y="2047686"/>
            <a:ext cx="122330" cy="62213"/>
          </a:xfrm>
          <a:custGeom>
            <a:avLst/>
            <a:gdLst/>
            <a:ahLst/>
            <a:cxnLst/>
            <a:rect l="l" t="t" r="r" b="b"/>
            <a:pathLst>
              <a:path w="2043" h="1039" extrusionOk="0">
                <a:moveTo>
                  <a:pt x="1322" y="1"/>
                </a:moveTo>
                <a:cubicBezTo>
                  <a:pt x="1264" y="48"/>
                  <a:pt x="1264" y="48"/>
                  <a:pt x="1269" y="96"/>
                </a:cubicBezTo>
                <a:cubicBezTo>
                  <a:pt x="1280" y="216"/>
                  <a:pt x="1235" y="283"/>
                  <a:pt x="1136" y="296"/>
                </a:cubicBezTo>
                <a:cubicBezTo>
                  <a:pt x="1121" y="298"/>
                  <a:pt x="1106" y="299"/>
                  <a:pt x="1090" y="299"/>
                </a:cubicBezTo>
                <a:cubicBezTo>
                  <a:pt x="916" y="299"/>
                  <a:pt x="666" y="189"/>
                  <a:pt x="495" y="112"/>
                </a:cubicBezTo>
                <a:cubicBezTo>
                  <a:pt x="340" y="43"/>
                  <a:pt x="253" y="20"/>
                  <a:pt x="187" y="20"/>
                </a:cubicBezTo>
                <a:cubicBezTo>
                  <a:pt x="164" y="20"/>
                  <a:pt x="144" y="23"/>
                  <a:pt x="124" y="27"/>
                </a:cubicBezTo>
                <a:cubicBezTo>
                  <a:pt x="1" y="95"/>
                  <a:pt x="37" y="241"/>
                  <a:pt x="253" y="563"/>
                </a:cubicBezTo>
                <a:cubicBezTo>
                  <a:pt x="285" y="566"/>
                  <a:pt x="317" y="567"/>
                  <a:pt x="349" y="567"/>
                </a:cubicBezTo>
                <a:cubicBezTo>
                  <a:pt x="388" y="567"/>
                  <a:pt x="428" y="566"/>
                  <a:pt x="468" y="566"/>
                </a:cubicBezTo>
                <a:cubicBezTo>
                  <a:pt x="550" y="566"/>
                  <a:pt x="632" y="571"/>
                  <a:pt x="711" y="601"/>
                </a:cubicBezTo>
                <a:cubicBezTo>
                  <a:pt x="762" y="622"/>
                  <a:pt x="813" y="681"/>
                  <a:pt x="856" y="715"/>
                </a:cubicBezTo>
                <a:cubicBezTo>
                  <a:pt x="959" y="795"/>
                  <a:pt x="1289" y="1038"/>
                  <a:pt x="1500" y="1038"/>
                </a:cubicBezTo>
                <a:cubicBezTo>
                  <a:pt x="1520" y="1038"/>
                  <a:pt x="1539" y="1036"/>
                  <a:pt x="1557" y="1031"/>
                </a:cubicBezTo>
                <a:cubicBezTo>
                  <a:pt x="1610" y="1017"/>
                  <a:pt x="1621" y="991"/>
                  <a:pt x="1648" y="921"/>
                </a:cubicBezTo>
                <a:cubicBezTo>
                  <a:pt x="1661" y="892"/>
                  <a:pt x="1698" y="887"/>
                  <a:pt x="1761" y="876"/>
                </a:cubicBezTo>
                <a:cubicBezTo>
                  <a:pt x="1898" y="855"/>
                  <a:pt x="2042" y="667"/>
                  <a:pt x="1985" y="531"/>
                </a:cubicBezTo>
                <a:cubicBezTo>
                  <a:pt x="1959" y="471"/>
                  <a:pt x="1723" y="296"/>
                  <a:pt x="1423" y="77"/>
                </a:cubicBezTo>
                <a:cubicBezTo>
                  <a:pt x="1392" y="54"/>
                  <a:pt x="1352" y="23"/>
                  <a:pt x="1322"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4807277" y="2857126"/>
            <a:ext cx="69398" cy="171190"/>
          </a:xfrm>
          <a:custGeom>
            <a:avLst/>
            <a:gdLst/>
            <a:ahLst/>
            <a:cxnLst/>
            <a:rect l="l" t="t" r="r" b="b"/>
            <a:pathLst>
              <a:path w="1159" h="2859" extrusionOk="0">
                <a:moveTo>
                  <a:pt x="1" y="1"/>
                </a:moveTo>
                <a:cubicBezTo>
                  <a:pt x="90" y="1239"/>
                  <a:pt x="554" y="2425"/>
                  <a:pt x="1103" y="2820"/>
                </a:cubicBezTo>
                <a:cubicBezTo>
                  <a:pt x="1119" y="2831"/>
                  <a:pt x="1142" y="2845"/>
                  <a:pt x="1159" y="2859"/>
                </a:cubicBezTo>
                <a:cubicBezTo>
                  <a:pt x="1063" y="2521"/>
                  <a:pt x="1016" y="2390"/>
                  <a:pt x="786" y="1766"/>
                </a:cubicBezTo>
                <a:cubicBezTo>
                  <a:pt x="636" y="1357"/>
                  <a:pt x="636" y="1357"/>
                  <a:pt x="384" y="384"/>
                </a:cubicBezTo>
                <a:cubicBezTo>
                  <a:pt x="256" y="256"/>
                  <a:pt x="128" y="129"/>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4742429" y="2780960"/>
            <a:ext cx="1018" cy="1497"/>
          </a:xfrm>
          <a:custGeom>
            <a:avLst/>
            <a:gdLst/>
            <a:ahLst/>
            <a:cxnLst/>
            <a:rect l="l" t="t" r="r" b="b"/>
            <a:pathLst>
              <a:path w="17" h="25" extrusionOk="0">
                <a:moveTo>
                  <a:pt x="0" y="0"/>
                </a:moveTo>
                <a:lnTo>
                  <a:pt x="0" y="0"/>
                </a:lnTo>
                <a:cubicBezTo>
                  <a:pt x="5" y="8"/>
                  <a:pt x="11" y="18"/>
                  <a:pt x="16" y="25"/>
                </a:cubicBezTo>
                <a:cubicBezTo>
                  <a:pt x="11" y="18"/>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4743387" y="2782397"/>
            <a:ext cx="1018" cy="1557"/>
          </a:xfrm>
          <a:custGeom>
            <a:avLst/>
            <a:gdLst/>
            <a:ahLst/>
            <a:cxnLst/>
            <a:rect l="l" t="t" r="r" b="b"/>
            <a:pathLst>
              <a:path w="17" h="26" extrusionOk="0">
                <a:moveTo>
                  <a:pt x="17" y="25"/>
                </a:moveTo>
                <a:cubicBezTo>
                  <a:pt x="12" y="17"/>
                  <a:pt x="5" y="9"/>
                  <a:pt x="0" y="1"/>
                </a:cubicBezTo>
                <a:cubicBezTo>
                  <a:pt x="5" y="9"/>
                  <a:pt x="12" y="17"/>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4744345" y="2783894"/>
            <a:ext cx="1138" cy="1497"/>
          </a:xfrm>
          <a:custGeom>
            <a:avLst/>
            <a:gdLst/>
            <a:ahLst/>
            <a:cxnLst/>
            <a:rect l="l" t="t" r="r" b="b"/>
            <a:pathLst>
              <a:path w="19" h="25" extrusionOk="0">
                <a:moveTo>
                  <a:pt x="18" y="25"/>
                </a:moveTo>
                <a:cubicBezTo>
                  <a:pt x="13" y="17"/>
                  <a:pt x="6" y="7"/>
                  <a:pt x="1" y="0"/>
                </a:cubicBezTo>
                <a:cubicBezTo>
                  <a:pt x="6" y="7"/>
                  <a:pt x="13" y="17"/>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4745423" y="2785331"/>
            <a:ext cx="1018" cy="1497"/>
          </a:xfrm>
          <a:custGeom>
            <a:avLst/>
            <a:gdLst/>
            <a:ahLst/>
            <a:cxnLst/>
            <a:rect l="l" t="t" r="r" b="b"/>
            <a:pathLst>
              <a:path w="17" h="25" extrusionOk="0">
                <a:moveTo>
                  <a:pt x="0" y="1"/>
                </a:moveTo>
                <a:cubicBezTo>
                  <a:pt x="4" y="8"/>
                  <a:pt x="11" y="17"/>
                  <a:pt x="17" y="24"/>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4746381" y="2786768"/>
            <a:ext cx="1018" cy="1497"/>
          </a:xfrm>
          <a:custGeom>
            <a:avLst/>
            <a:gdLst/>
            <a:ahLst/>
            <a:cxnLst/>
            <a:rect l="l" t="t" r="r" b="b"/>
            <a:pathLst>
              <a:path w="17" h="25" extrusionOk="0">
                <a:moveTo>
                  <a:pt x="1" y="0"/>
                </a:moveTo>
                <a:cubicBezTo>
                  <a:pt x="6" y="9"/>
                  <a:pt x="12" y="18"/>
                  <a:pt x="17" y="25"/>
                </a:cubicBezTo>
                <a:cubicBezTo>
                  <a:pt x="13" y="19"/>
                  <a:pt x="6" y="9"/>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4747339" y="2788205"/>
            <a:ext cx="1078" cy="1557"/>
          </a:xfrm>
          <a:custGeom>
            <a:avLst/>
            <a:gdLst/>
            <a:ahLst/>
            <a:cxnLst/>
            <a:rect l="l" t="t" r="r" b="b"/>
            <a:pathLst>
              <a:path w="18" h="26" extrusionOk="0">
                <a:moveTo>
                  <a:pt x="1" y="1"/>
                </a:moveTo>
                <a:lnTo>
                  <a:pt x="1" y="1"/>
                </a:lnTo>
                <a:cubicBezTo>
                  <a:pt x="6" y="9"/>
                  <a:pt x="12" y="17"/>
                  <a:pt x="17" y="25"/>
                </a:cubicBezTo>
                <a:cubicBezTo>
                  <a:pt x="14" y="19"/>
                  <a:pt x="7"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4748477" y="2789762"/>
            <a:ext cx="1018" cy="1557"/>
          </a:xfrm>
          <a:custGeom>
            <a:avLst/>
            <a:gdLst/>
            <a:ahLst/>
            <a:cxnLst/>
            <a:rect l="l" t="t" r="r" b="b"/>
            <a:pathLst>
              <a:path w="17" h="26" extrusionOk="0">
                <a:moveTo>
                  <a:pt x="0" y="0"/>
                </a:moveTo>
                <a:cubicBezTo>
                  <a:pt x="5" y="9"/>
                  <a:pt x="12" y="17"/>
                  <a:pt x="17" y="25"/>
                </a:cubicBezTo>
                <a:cubicBezTo>
                  <a:pt x="12"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4749435" y="2791259"/>
            <a:ext cx="1078" cy="1497"/>
          </a:xfrm>
          <a:custGeom>
            <a:avLst/>
            <a:gdLst/>
            <a:ahLst/>
            <a:cxnLst/>
            <a:rect l="l" t="t" r="r" b="b"/>
            <a:pathLst>
              <a:path w="18" h="25" extrusionOk="0">
                <a:moveTo>
                  <a:pt x="1" y="0"/>
                </a:moveTo>
                <a:cubicBezTo>
                  <a:pt x="6" y="7"/>
                  <a:pt x="12" y="16"/>
                  <a:pt x="17" y="25"/>
                </a:cubicBezTo>
                <a:cubicBezTo>
                  <a:pt x="12" y="16"/>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4750453" y="2792696"/>
            <a:ext cx="1018" cy="1497"/>
          </a:xfrm>
          <a:custGeom>
            <a:avLst/>
            <a:gdLst/>
            <a:ahLst/>
            <a:cxnLst/>
            <a:rect l="l" t="t" r="r" b="b"/>
            <a:pathLst>
              <a:path w="17" h="25" extrusionOk="0">
                <a:moveTo>
                  <a:pt x="16" y="24"/>
                </a:moveTo>
                <a:cubicBezTo>
                  <a:pt x="11" y="17"/>
                  <a:pt x="5" y="8"/>
                  <a:pt x="0" y="1"/>
                </a:cubicBezTo>
                <a:cubicBezTo>
                  <a:pt x="5" y="8"/>
                  <a:pt x="11" y="17"/>
                  <a:pt x="16"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4751411" y="2794133"/>
            <a:ext cx="1078" cy="1497"/>
          </a:xfrm>
          <a:custGeom>
            <a:avLst/>
            <a:gdLst/>
            <a:ahLst/>
            <a:cxnLst/>
            <a:rect l="l" t="t" r="r" b="b"/>
            <a:pathLst>
              <a:path w="18" h="25" extrusionOk="0">
                <a:moveTo>
                  <a:pt x="18" y="25"/>
                </a:moveTo>
                <a:cubicBezTo>
                  <a:pt x="13" y="18"/>
                  <a:pt x="6" y="8"/>
                  <a:pt x="0" y="0"/>
                </a:cubicBezTo>
                <a:cubicBezTo>
                  <a:pt x="6" y="8"/>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4752489" y="2795571"/>
            <a:ext cx="1078" cy="1557"/>
          </a:xfrm>
          <a:custGeom>
            <a:avLst/>
            <a:gdLst/>
            <a:ahLst/>
            <a:cxnLst/>
            <a:rect l="l" t="t" r="r" b="b"/>
            <a:pathLst>
              <a:path w="18" h="26" extrusionOk="0">
                <a:moveTo>
                  <a:pt x="1" y="1"/>
                </a:moveTo>
                <a:lnTo>
                  <a:pt x="1" y="1"/>
                </a:lnTo>
                <a:cubicBezTo>
                  <a:pt x="5" y="9"/>
                  <a:pt x="11"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4753507" y="2797067"/>
            <a:ext cx="1018" cy="1497"/>
          </a:xfrm>
          <a:custGeom>
            <a:avLst/>
            <a:gdLst/>
            <a:ahLst/>
            <a:cxnLst/>
            <a:rect l="l" t="t" r="r" b="b"/>
            <a:pathLst>
              <a:path w="17" h="25" extrusionOk="0">
                <a:moveTo>
                  <a:pt x="0" y="0"/>
                </a:moveTo>
                <a:cubicBezTo>
                  <a:pt x="4" y="7"/>
                  <a:pt x="11" y="18"/>
                  <a:pt x="17" y="25"/>
                </a:cubicBezTo>
                <a:cubicBezTo>
                  <a:pt x="11"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4754465" y="2798564"/>
            <a:ext cx="1078" cy="1557"/>
          </a:xfrm>
          <a:custGeom>
            <a:avLst/>
            <a:gdLst/>
            <a:ahLst/>
            <a:cxnLst/>
            <a:rect l="l" t="t" r="r" b="b"/>
            <a:pathLst>
              <a:path w="18" h="26" extrusionOk="0">
                <a:moveTo>
                  <a:pt x="1" y="1"/>
                </a:moveTo>
                <a:cubicBezTo>
                  <a:pt x="6" y="8"/>
                  <a:pt x="13" y="17"/>
                  <a:pt x="18" y="25"/>
                </a:cubicBezTo>
                <a:cubicBezTo>
                  <a:pt x="13"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4755483" y="2800061"/>
            <a:ext cx="1078" cy="1437"/>
          </a:xfrm>
          <a:custGeom>
            <a:avLst/>
            <a:gdLst/>
            <a:ahLst/>
            <a:cxnLst/>
            <a:rect l="l" t="t" r="r" b="b"/>
            <a:pathLst>
              <a:path w="18" h="24" extrusionOk="0">
                <a:moveTo>
                  <a:pt x="1" y="0"/>
                </a:moveTo>
                <a:cubicBezTo>
                  <a:pt x="6" y="8"/>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4756501" y="2801439"/>
            <a:ext cx="1018" cy="1557"/>
          </a:xfrm>
          <a:custGeom>
            <a:avLst/>
            <a:gdLst/>
            <a:ahLst/>
            <a:cxnLst/>
            <a:rect l="l" t="t" r="r" b="b"/>
            <a:pathLst>
              <a:path w="17" h="26" extrusionOk="0">
                <a:moveTo>
                  <a:pt x="0" y="1"/>
                </a:moveTo>
                <a:cubicBezTo>
                  <a:pt x="5" y="9"/>
                  <a:pt x="12" y="18"/>
                  <a:pt x="17" y="25"/>
                </a:cubicBezTo>
                <a:cubicBezTo>
                  <a:pt x="12" y="18"/>
                  <a:pt x="5" y="9"/>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4757459" y="2802936"/>
            <a:ext cx="1078" cy="1557"/>
          </a:xfrm>
          <a:custGeom>
            <a:avLst/>
            <a:gdLst/>
            <a:ahLst/>
            <a:cxnLst/>
            <a:rect l="l" t="t" r="r" b="b"/>
            <a:pathLst>
              <a:path w="18" h="26" extrusionOk="0">
                <a:moveTo>
                  <a:pt x="1" y="1"/>
                </a:moveTo>
                <a:cubicBezTo>
                  <a:pt x="6" y="9"/>
                  <a:pt x="12" y="17"/>
                  <a:pt x="17" y="25"/>
                </a:cubicBezTo>
                <a:cubicBezTo>
                  <a:pt x="14" y="19"/>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4758596" y="2804492"/>
            <a:ext cx="1018" cy="1497"/>
          </a:xfrm>
          <a:custGeom>
            <a:avLst/>
            <a:gdLst/>
            <a:ahLst/>
            <a:cxnLst/>
            <a:rect l="l" t="t" r="r" b="b"/>
            <a:pathLst>
              <a:path w="17" h="25" extrusionOk="0">
                <a:moveTo>
                  <a:pt x="0" y="0"/>
                </a:moveTo>
                <a:cubicBezTo>
                  <a:pt x="3" y="6"/>
                  <a:pt x="11" y="16"/>
                  <a:pt x="17" y="25"/>
                </a:cubicBezTo>
                <a:cubicBezTo>
                  <a:pt x="11" y="16"/>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4759554" y="2805930"/>
            <a:ext cx="1018" cy="1557"/>
          </a:xfrm>
          <a:custGeom>
            <a:avLst/>
            <a:gdLst/>
            <a:ahLst/>
            <a:cxnLst/>
            <a:rect l="l" t="t" r="r" b="b"/>
            <a:pathLst>
              <a:path w="17" h="26" extrusionOk="0">
                <a:moveTo>
                  <a:pt x="1" y="1"/>
                </a:moveTo>
                <a:cubicBezTo>
                  <a:pt x="6" y="8"/>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760512" y="2807426"/>
            <a:ext cx="1078" cy="1437"/>
          </a:xfrm>
          <a:custGeom>
            <a:avLst/>
            <a:gdLst/>
            <a:ahLst/>
            <a:cxnLst/>
            <a:rect l="l" t="t" r="r" b="b"/>
            <a:pathLst>
              <a:path w="18" h="24" extrusionOk="0">
                <a:moveTo>
                  <a:pt x="1" y="0"/>
                </a:moveTo>
                <a:cubicBezTo>
                  <a:pt x="6" y="7"/>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761530" y="2808804"/>
            <a:ext cx="1078" cy="1557"/>
          </a:xfrm>
          <a:custGeom>
            <a:avLst/>
            <a:gdLst/>
            <a:ahLst/>
            <a:cxnLst/>
            <a:rect l="l" t="t" r="r" b="b"/>
            <a:pathLst>
              <a:path w="18" h="26" extrusionOk="0">
                <a:moveTo>
                  <a:pt x="18" y="25"/>
                </a:moveTo>
                <a:cubicBezTo>
                  <a:pt x="13" y="18"/>
                  <a:pt x="5" y="9"/>
                  <a:pt x="0" y="1"/>
                </a:cubicBezTo>
                <a:cubicBezTo>
                  <a:pt x="5" y="9"/>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4762608" y="2810301"/>
            <a:ext cx="1078" cy="1497"/>
          </a:xfrm>
          <a:custGeom>
            <a:avLst/>
            <a:gdLst/>
            <a:ahLst/>
            <a:cxnLst/>
            <a:rect l="l" t="t" r="r" b="b"/>
            <a:pathLst>
              <a:path w="18" h="25" extrusionOk="0">
                <a:moveTo>
                  <a:pt x="1" y="0"/>
                </a:moveTo>
                <a:cubicBezTo>
                  <a:pt x="5" y="8"/>
                  <a:pt x="12" y="19"/>
                  <a:pt x="17" y="25"/>
                </a:cubicBezTo>
                <a:cubicBezTo>
                  <a:pt x="12" y="17"/>
                  <a:pt x="6" y="7"/>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4763626" y="2811738"/>
            <a:ext cx="1018" cy="1557"/>
          </a:xfrm>
          <a:custGeom>
            <a:avLst/>
            <a:gdLst/>
            <a:ahLst/>
            <a:cxnLst/>
            <a:rect l="l" t="t" r="r" b="b"/>
            <a:pathLst>
              <a:path w="17" h="26" extrusionOk="0">
                <a:moveTo>
                  <a:pt x="0" y="1"/>
                </a:moveTo>
                <a:lnTo>
                  <a:pt x="0" y="1"/>
                </a:lnTo>
                <a:cubicBezTo>
                  <a:pt x="5" y="8"/>
                  <a:pt x="11" y="18"/>
                  <a:pt x="16" y="25"/>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4764584" y="2813235"/>
            <a:ext cx="1078" cy="1437"/>
          </a:xfrm>
          <a:custGeom>
            <a:avLst/>
            <a:gdLst/>
            <a:ahLst/>
            <a:cxnLst/>
            <a:rect l="l" t="t" r="r" b="b"/>
            <a:pathLst>
              <a:path w="18" h="24" extrusionOk="0">
                <a:moveTo>
                  <a:pt x="0" y="0"/>
                </a:moveTo>
                <a:cubicBezTo>
                  <a:pt x="6" y="8"/>
                  <a:pt x="13" y="18"/>
                  <a:pt x="18" y="24"/>
                </a:cubicBezTo>
                <a:cubicBezTo>
                  <a:pt x="13" y="17"/>
                  <a:pt x="6"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4765662" y="2814732"/>
            <a:ext cx="1078" cy="1497"/>
          </a:xfrm>
          <a:custGeom>
            <a:avLst/>
            <a:gdLst/>
            <a:ahLst/>
            <a:cxnLst/>
            <a:rect l="l" t="t" r="r" b="b"/>
            <a:pathLst>
              <a:path w="18" h="25" extrusionOk="0">
                <a:moveTo>
                  <a:pt x="1" y="1"/>
                </a:moveTo>
                <a:cubicBezTo>
                  <a:pt x="5" y="7"/>
                  <a:pt x="11" y="17"/>
                  <a:pt x="17" y="24"/>
                </a:cubicBezTo>
                <a:cubicBezTo>
                  <a:pt x="12" y="17"/>
                  <a:pt x="6" y="8"/>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766680" y="2816169"/>
            <a:ext cx="1018" cy="1557"/>
          </a:xfrm>
          <a:custGeom>
            <a:avLst/>
            <a:gdLst/>
            <a:ahLst/>
            <a:cxnLst/>
            <a:rect l="l" t="t" r="r" b="b"/>
            <a:pathLst>
              <a:path w="17" h="26" extrusionOk="0">
                <a:moveTo>
                  <a:pt x="17" y="25"/>
                </a:moveTo>
                <a:cubicBezTo>
                  <a:pt x="11" y="18"/>
                  <a:pt x="5" y="9"/>
                  <a:pt x="0" y="0"/>
                </a:cubicBezTo>
                <a:cubicBezTo>
                  <a:pt x="5" y="9"/>
                  <a:pt x="11" y="18"/>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767638" y="2817666"/>
            <a:ext cx="1078" cy="1497"/>
          </a:xfrm>
          <a:custGeom>
            <a:avLst/>
            <a:gdLst/>
            <a:ahLst/>
            <a:cxnLst/>
            <a:rect l="l" t="t" r="r" b="b"/>
            <a:pathLst>
              <a:path w="18" h="25" extrusionOk="0">
                <a:moveTo>
                  <a:pt x="1" y="0"/>
                </a:moveTo>
                <a:cubicBezTo>
                  <a:pt x="6" y="8"/>
                  <a:pt x="13" y="18"/>
                  <a:pt x="18" y="25"/>
                </a:cubicBezTo>
                <a:cubicBezTo>
                  <a:pt x="13" y="16"/>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768656" y="2819163"/>
            <a:ext cx="1078" cy="1557"/>
          </a:xfrm>
          <a:custGeom>
            <a:avLst/>
            <a:gdLst/>
            <a:ahLst/>
            <a:cxnLst/>
            <a:rect l="l" t="t" r="r" b="b"/>
            <a:pathLst>
              <a:path w="18" h="26" extrusionOk="0">
                <a:moveTo>
                  <a:pt x="1" y="1"/>
                </a:moveTo>
                <a:cubicBezTo>
                  <a:pt x="6" y="9"/>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769674" y="2820660"/>
            <a:ext cx="1018" cy="1497"/>
          </a:xfrm>
          <a:custGeom>
            <a:avLst/>
            <a:gdLst/>
            <a:ahLst/>
            <a:cxnLst/>
            <a:rect l="l" t="t" r="r" b="b"/>
            <a:pathLst>
              <a:path w="17" h="25" extrusionOk="0">
                <a:moveTo>
                  <a:pt x="0" y="0"/>
                </a:moveTo>
                <a:cubicBezTo>
                  <a:pt x="5" y="7"/>
                  <a:pt x="12" y="18"/>
                  <a:pt x="17" y="25"/>
                </a:cubicBezTo>
                <a:cubicBezTo>
                  <a:pt x="13" y="17"/>
                  <a:pt x="5" y="6"/>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4770692" y="2822097"/>
            <a:ext cx="1138" cy="1497"/>
          </a:xfrm>
          <a:custGeom>
            <a:avLst/>
            <a:gdLst/>
            <a:ahLst/>
            <a:cxnLst/>
            <a:rect l="l" t="t" r="r" b="b"/>
            <a:pathLst>
              <a:path w="19" h="25" extrusionOk="0">
                <a:moveTo>
                  <a:pt x="18" y="24"/>
                </a:moveTo>
                <a:cubicBezTo>
                  <a:pt x="13" y="17"/>
                  <a:pt x="6" y="8"/>
                  <a:pt x="1" y="1"/>
                </a:cubicBezTo>
                <a:cubicBezTo>
                  <a:pt x="6" y="8"/>
                  <a:pt x="13" y="17"/>
                  <a:pt x="18"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4771769" y="2823534"/>
            <a:ext cx="1018" cy="1497"/>
          </a:xfrm>
          <a:custGeom>
            <a:avLst/>
            <a:gdLst/>
            <a:ahLst/>
            <a:cxnLst/>
            <a:rect l="l" t="t" r="r" b="b"/>
            <a:pathLst>
              <a:path w="17" h="25" extrusionOk="0">
                <a:moveTo>
                  <a:pt x="0" y="0"/>
                </a:moveTo>
                <a:cubicBezTo>
                  <a:pt x="5" y="8"/>
                  <a:pt x="11" y="18"/>
                  <a:pt x="16" y="25"/>
                </a:cubicBezTo>
                <a:cubicBezTo>
                  <a:pt x="11" y="18"/>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4772728" y="2824971"/>
            <a:ext cx="1018" cy="1557"/>
          </a:xfrm>
          <a:custGeom>
            <a:avLst/>
            <a:gdLst/>
            <a:ahLst/>
            <a:cxnLst/>
            <a:rect l="l" t="t" r="r" b="b"/>
            <a:pathLst>
              <a:path w="17" h="26" extrusionOk="0">
                <a:moveTo>
                  <a:pt x="1" y="1"/>
                </a:moveTo>
                <a:cubicBezTo>
                  <a:pt x="6" y="9"/>
                  <a:pt x="13"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4773745" y="2826468"/>
            <a:ext cx="1138" cy="1497"/>
          </a:xfrm>
          <a:custGeom>
            <a:avLst/>
            <a:gdLst/>
            <a:ahLst/>
            <a:cxnLst/>
            <a:rect l="l" t="t" r="r" b="b"/>
            <a:pathLst>
              <a:path w="19" h="25" extrusionOk="0">
                <a:moveTo>
                  <a:pt x="1" y="0"/>
                </a:moveTo>
                <a:cubicBezTo>
                  <a:pt x="6" y="8"/>
                  <a:pt x="13" y="18"/>
                  <a:pt x="18" y="25"/>
                </a:cubicBezTo>
                <a:cubicBezTo>
                  <a:pt x="13" y="17"/>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611357" y="2332708"/>
            <a:ext cx="1796" cy="2575"/>
          </a:xfrm>
          <a:custGeom>
            <a:avLst/>
            <a:gdLst/>
            <a:ahLst/>
            <a:cxnLst/>
            <a:rect l="l" t="t" r="r" b="b"/>
            <a:pathLst>
              <a:path w="30" h="43" extrusionOk="0">
                <a:moveTo>
                  <a:pt x="25" y="0"/>
                </a:moveTo>
                <a:cubicBezTo>
                  <a:pt x="24" y="3"/>
                  <a:pt x="22" y="6"/>
                  <a:pt x="21" y="10"/>
                </a:cubicBezTo>
                <a:cubicBezTo>
                  <a:pt x="22" y="9"/>
                  <a:pt x="26" y="7"/>
                  <a:pt x="29" y="6"/>
                </a:cubicBezTo>
                <a:cubicBezTo>
                  <a:pt x="27" y="5"/>
                  <a:pt x="26" y="2"/>
                  <a:pt x="25" y="0"/>
                </a:cubicBezTo>
                <a:close/>
                <a:moveTo>
                  <a:pt x="19" y="10"/>
                </a:moveTo>
                <a:lnTo>
                  <a:pt x="19" y="10"/>
                </a:lnTo>
                <a:cubicBezTo>
                  <a:pt x="19" y="10"/>
                  <a:pt x="19" y="10"/>
                  <a:pt x="20" y="11"/>
                </a:cubicBezTo>
                <a:cubicBezTo>
                  <a:pt x="20" y="10"/>
                  <a:pt x="20" y="10"/>
                  <a:pt x="19" y="10"/>
                </a:cubicBezTo>
                <a:close/>
                <a:moveTo>
                  <a:pt x="20" y="11"/>
                </a:moveTo>
                <a:cubicBezTo>
                  <a:pt x="16" y="11"/>
                  <a:pt x="7" y="15"/>
                  <a:pt x="5" y="21"/>
                </a:cubicBezTo>
                <a:cubicBezTo>
                  <a:pt x="0" y="29"/>
                  <a:pt x="5" y="35"/>
                  <a:pt x="2" y="42"/>
                </a:cubicBezTo>
                <a:cubicBezTo>
                  <a:pt x="9" y="31"/>
                  <a:pt x="15" y="21"/>
                  <a:pt x="20" y="1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5626527" y="3385435"/>
            <a:ext cx="2694" cy="6347"/>
          </a:xfrm>
          <a:custGeom>
            <a:avLst/>
            <a:gdLst/>
            <a:ahLst/>
            <a:cxnLst/>
            <a:rect l="l" t="t" r="r" b="b"/>
            <a:pathLst>
              <a:path w="45" h="106" extrusionOk="0">
                <a:moveTo>
                  <a:pt x="45" y="1"/>
                </a:moveTo>
                <a:cubicBezTo>
                  <a:pt x="31" y="28"/>
                  <a:pt x="17" y="55"/>
                  <a:pt x="5" y="83"/>
                </a:cubicBezTo>
                <a:cubicBezTo>
                  <a:pt x="4" y="90"/>
                  <a:pt x="1" y="98"/>
                  <a:pt x="2" y="105"/>
                </a:cubicBezTo>
                <a:cubicBezTo>
                  <a:pt x="16" y="79"/>
                  <a:pt x="27" y="50"/>
                  <a:pt x="41" y="22"/>
                </a:cubicBezTo>
                <a:cubicBezTo>
                  <a:pt x="41" y="21"/>
                  <a:pt x="42" y="18"/>
                  <a:pt x="42" y="15"/>
                </a:cubicBezTo>
                <a:lnTo>
                  <a:pt x="45"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5407374" y="2399533"/>
            <a:ext cx="1138" cy="1317"/>
          </a:xfrm>
          <a:custGeom>
            <a:avLst/>
            <a:gdLst/>
            <a:ahLst/>
            <a:cxnLst/>
            <a:rect l="l" t="t" r="r" b="b"/>
            <a:pathLst>
              <a:path w="19" h="22" extrusionOk="0">
                <a:moveTo>
                  <a:pt x="1" y="1"/>
                </a:moveTo>
                <a:lnTo>
                  <a:pt x="8" y="21"/>
                </a:lnTo>
                <a:lnTo>
                  <a:pt x="18" y="19"/>
                </a:lnTo>
                <a:lnTo>
                  <a:pt x="1"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258376" y="4090746"/>
            <a:ext cx="1018" cy="778"/>
          </a:xfrm>
          <a:custGeom>
            <a:avLst/>
            <a:gdLst/>
            <a:ahLst/>
            <a:cxnLst/>
            <a:rect l="l" t="t" r="r" b="b"/>
            <a:pathLst>
              <a:path w="17" h="13" extrusionOk="0">
                <a:moveTo>
                  <a:pt x="2" y="1"/>
                </a:moveTo>
                <a:cubicBezTo>
                  <a:pt x="1" y="2"/>
                  <a:pt x="1" y="2"/>
                  <a:pt x="3" y="12"/>
                </a:cubicBezTo>
                <a:cubicBezTo>
                  <a:pt x="7" y="10"/>
                  <a:pt x="12" y="6"/>
                  <a:pt x="16" y="2"/>
                </a:cubicBezTo>
                <a:cubicBezTo>
                  <a:pt x="12" y="2"/>
                  <a:pt x="8" y="1"/>
                  <a:pt x="6"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274423" y="1832123"/>
            <a:ext cx="1072466" cy="934029"/>
          </a:xfrm>
          <a:custGeom>
            <a:avLst/>
            <a:gdLst/>
            <a:ahLst/>
            <a:cxnLst/>
            <a:rect l="l" t="t" r="r" b="b"/>
            <a:pathLst>
              <a:path w="17911" h="15599" extrusionOk="0">
                <a:moveTo>
                  <a:pt x="4181" y="0"/>
                </a:moveTo>
                <a:cubicBezTo>
                  <a:pt x="3733" y="0"/>
                  <a:pt x="3289" y="16"/>
                  <a:pt x="2849" y="46"/>
                </a:cubicBezTo>
                <a:lnTo>
                  <a:pt x="5024" y="5549"/>
                </a:lnTo>
                <a:lnTo>
                  <a:pt x="1" y="7535"/>
                </a:lnTo>
                <a:lnTo>
                  <a:pt x="14652" y="15599"/>
                </a:lnTo>
                <a:lnTo>
                  <a:pt x="17911" y="5600"/>
                </a:lnTo>
                <a:cubicBezTo>
                  <a:pt x="14371" y="2135"/>
                  <a:pt x="9526" y="0"/>
                  <a:pt x="418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4496690" y="3273223"/>
            <a:ext cx="1028157" cy="873732"/>
          </a:xfrm>
          <a:custGeom>
            <a:avLst/>
            <a:gdLst/>
            <a:ahLst/>
            <a:cxnLst/>
            <a:rect l="l" t="t" r="r" b="b"/>
            <a:pathLst>
              <a:path w="17171" h="14592" extrusionOk="0">
                <a:moveTo>
                  <a:pt x="14333" y="0"/>
                </a:moveTo>
                <a:lnTo>
                  <a:pt x="0" y="8615"/>
                </a:lnTo>
                <a:lnTo>
                  <a:pt x="5341" y="14591"/>
                </a:lnTo>
                <a:cubicBezTo>
                  <a:pt x="10317" y="13320"/>
                  <a:pt x="14534" y="10147"/>
                  <a:pt x="17170" y="5891"/>
                </a:cubicBezTo>
                <a:lnTo>
                  <a:pt x="13524" y="5339"/>
                </a:lnTo>
                <a:lnTo>
                  <a:pt x="14333"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349130" y="2700543"/>
            <a:ext cx="589554" cy="1001152"/>
          </a:xfrm>
          <a:custGeom>
            <a:avLst/>
            <a:gdLst/>
            <a:ahLst/>
            <a:cxnLst/>
            <a:rect l="l" t="t" r="r" b="b"/>
            <a:pathLst>
              <a:path w="9846" h="16720" extrusionOk="0">
                <a:moveTo>
                  <a:pt x="9457" y="1"/>
                </a:moveTo>
                <a:lnTo>
                  <a:pt x="253" y="1975"/>
                </a:lnTo>
                <a:cubicBezTo>
                  <a:pt x="88" y="3003"/>
                  <a:pt x="1" y="4057"/>
                  <a:pt x="1" y="5131"/>
                </a:cubicBezTo>
                <a:cubicBezTo>
                  <a:pt x="1" y="9225"/>
                  <a:pt x="1254" y="13026"/>
                  <a:pt x="3399" y="16172"/>
                </a:cubicBezTo>
                <a:lnTo>
                  <a:pt x="5607" y="13374"/>
                </a:lnTo>
                <a:lnTo>
                  <a:pt x="9846" y="16720"/>
                </a:lnTo>
                <a:lnTo>
                  <a:pt x="9846" y="16720"/>
                </a:lnTo>
                <a:lnTo>
                  <a:pt x="9457" y="1"/>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4522198" y="3439506"/>
            <a:ext cx="771581" cy="1276888"/>
          </a:xfrm>
          <a:custGeom>
            <a:avLst/>
            <a:gdLst/>
            <a:ahLst/>
            <a:cxnLst/>
            <a:rect l="l" t="t" r="r" b="b"/>
            <a:pathLst>
              <a:path w="12886" h="21325" extrusionOk="0">
                <a:moveTo>
                  <a:pt x="12886" y="0"/>
                </a:moveTo>
                <a:lnTo>
                  <a:pt x="1" y="10663"/>
                </a:lnTo>
                <a:lnTo>
                  <a:pt x="12886" y="21325"/>
                </a:lnTo>
                <a:lnTo>
                  <a:pt x="12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5293725" y="3762850"/>
            <a:ext cx="1135936" cy="630271"/>
          </a:xfrm>
          <a:custGeom>
            <a:avLst/>
            <a:gdLst/>
            <a:ahLst/>
            <a:cxnLst/>
            <a:rect l="l" t="t" r="r" b="b"/>
            <a:pathLst>
              <a:path w="18971" h="10526" extrusionOk="0">
                <a:moveTo>
                  <a:pt x="1" y="1"/>
                </a:moveTo>
                <a:lnTo>
                  <a:pt x="1" y="10525"/>
                </a:lnTo>
                <a:lnTo>
                  <a:pt x="681" y="10525"/>
                </a:lnTo>
                <a:cubicBezTo>
                  <a:pt x="8216" y="10525"/>
                  <a:pt x="15183" y="6515"/>
                  <a:pt x="18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715023" y="2579888"/>
            <a:ext cx="1109410" cy="986362"/>
          </a:xfrm>
          <a:custGeom>
            <a:avLst/>
            <a:gdLst/>
            <a:ahLst/>
            <a:cxnLst/>
            <a:rect l="l" t="t" r="r" b="b"/>
            <a:pathLst>
              <a:path w="18528" h="16473" extrusionOk="0">
                <a:moveTo>
                  <a:pt x="15642" y="0"/>
                </a:moveTo>
                <a:lnTo>
                  <a:pt x="1" y="5915"/>
                </a:lnTo>
                <a:lnTo>
                  <a:pt x="18528" y="16472"/>
                </a:lnTo>
                <a:lnTo>
                  <a:pt x="18528" y="16472"/>
                </a:lnTo>
                <a:lnTo>
                  <a:pt x="15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752386" y="3094126"/>
            <a:ext cx="791161" cy="1298982"/>
          </a:xfrm>
          <a:custGeom>
            <a:avLst/>
            <a:gdLst/>
            <a:ahLst/>
            <a:cxnLst/>
            <a:rect l="l" t="t" r="r" b="b"/>
            <a:pathLst>
              <a:path w="13213" h="21694" extrusionOk="0">
                <a:moveTo>
                  <a:pt x="4068" y="1"/>
                </a:moveTo>
                <a:lnTo>
                  <a:pt x="3731" y="591"/>
                </a:lnTo>
                <a:cubicBezTo>
                  <a:pt x="1" y="7139"/>
                  <a:pt x="35" y="15177"/>
                  <a:pt x="3822" y="21693"/>
                </a:cubicBezTo>
                <a:lnTo>
                  <a:pt x="13212" y="5211"/>
                </a:lnTo>
                <a:lnTo>
                  <a:pt x="40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157721" y="1107950"/>
            <a:ext cx="1115638" cy="982171"/>
          </a:xfrm>
          <a:custGeom>
            <a:avLst/>
            <a:gdLst/>
            <a:ahLst/>
            <a:cxnLst/>
            <a:rect l="l" t="t" r="r" b="b"/>
            <a:pathLst>
              <a:path w="18632" h="16403" extrusionOk="0">
                <a:moveTo>
                  <a:pt x="1" y="1"/>
                </a:moveTo>
                <a:lnTo>
                  <a:pt x="6117" y="10525"/>
                </a:lnTo>
                <a:lnTo>
                  <a:pt x="9534" y="16403"/>
                </a:lnTo>
                <a:lnTo>
                  <a:pt x="10585" y="15792"/>
                </a:lnTo>
                <a:lnTo>
                  <a:pt x="18632" y="11114"/>
                </a:lnTo>
                <a:lnTo>
                  <a:pt x="18290" y="10525"/>
                </a:lnTo>
                <a:cubicBezTo>
                  <a:pt x="14503" y="4011"/>
                  <a:pt x="753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448968" y="1610931"/>
            <a:ext cx="1104021" cy="987919"/>
          </a:xfrm>
          <a:custGeom>
            <a:avLst/>
            <a:gdLst/>
            <a:ahLst/>
            <a:cxnLst/>
            <a:rect l="l" t="t" r="r" b="b"/>
            <a:pathLst>
              <a:path w="18438" h="16499" extrusionOk="0">
                <a:moveTo>
                  <a:pt x="18438" y="0"/>
                </a:moveTo>
                <a:lnTo>
                  <a:pt x="5722" y="7392"/>
                </a:lnTo>
                <a:lnTo>
                  <a:pt x="4670" y="8003"/>
                </a:lnTo>
                <a:lnTo>
                  <a:pt x="1" y="10715"/>
                </a:lnTo>
                <a:lnTo>
                  <a:pt x="15693" y="16498"/>
                </a:lnTo>
                <a:lnTo>
                  <a:pt x="18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728538" y="2090080"/>
            <a:ext cx="60" cy="60"/>
          </a:xfrm>
          <a:custGeom>
            <a:avLst/>
            <a:gdLst/>
            <a:ahLst/>
            <a:cxnLst/>
            <a:rect l="l" t="t" r="r" b="b"/>
            <a:pathLst>
              <a:path w="1" h="1" extrusionOk="0">
                <a:moveTo>
                  <a:pt x="1" y="1"/>
                </a:move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728538" y="2053494"/>
            <a:ext cx="63051" cy="36645"/>
          </a:xfrm>
          <a:custGeom>
            <a:avLst/>
            <a:gdLst/>
            <a:ahLst/>
            <a:cxnLst/>
            <a:rect l="l" t="t" r="r" b="b"/>
            <a:pathLst>
              <a:path w="1053" h="612" extrusionOk="0">
                <a:moveTo>
                  <a:pt x="1" y="612"/>
                </a:moveTo>
                <a:lnTo>
                  <a:pt x="1053" y="1"/>
                </a:ln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06261" y="1554828"/>
            <a:ext cx="6858" cy="6913"/>
          </a:xfrm>
          <a:custGeom>
            <a:avLst/>
            <a:gdLst/>
            <a:ahLst/>
            <a:cxnLst/>
            <a:rect l="l" t="t" r="r" b="b"/>
            <a:pathLst>
              <a:path w="126" h="127" extrusionOk="0">
                <a:moveTo>
                  <a:pt x="31" y="1"/>
                </a:moveTo>
                <a:cubicBezTo>
                  <a:pt x="24" y="1"/>
                  <a:pt x="15" y="4"/>
                  <a:pt x="9" y="10"/>
                </a:cubicBezTo>
                <a:cubicBezTo>
                  <a:pt x="3" y="15"/>
                  <a:pt x="0" y="23"/>
                  <a:pt x="0" y="32"/>
                </a:cubicBezTo>
                <a:lnTo>
                  <a:pt x="0" y="96"/>
                </a:lnTo>
                <a:cubicBezTo>
                  <a:pt x="0" y="103"/>
                  <a:pt x="3" y="111"/>
                  <a:pt x="9" y="118"/>
                </a:cubicBezTo>
                <a:cubicBezTo>
                  <a:pt x="14" y="124"/>
                  <a:pt x="23" y="127"/>
                  <a:pt x="31" y="127"/>
                </a:cubicBezTo>
                <a:lnTo>
                  <a:pt x="95" y="127"/>
                </a:lnTo>
                <a:cubicBezTo>
                  <a:pt x="102" y="127"/>
                  <a:pt x="111" y="124"/>
                  <a:pt x="117" y="118"/>
                </a:cubicBezTo>
                <a:cubicBezTo>
                  <a:pt x="123" y="113"/>
                  <a:pt x="126" y="105"/>
                  <a:pt x="126" y="96"/>
                </a:cubicBezTo>
                <a:lnTo>
                  <a:pt x="126" y="32"/>
                </a:lnTo>
                <a:cubicBezTo>
                  <a:pt x="126" y="23"/>
                  <a:pt x="124" y="15"/>
                  <a:pt x="117" y="10"/>
                </a:cubicBezTo>
                <a:cubicBezTo>
                  <a:pt x="112" y="4"/>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06261" y="1568708"/>
            <a:ext cx="6858" cy="6858"/>
          </a:xfrm>
          <a:custGeom>
            <a:avLst/>
            <a:gdLst/>
            <a:ahLst/>
            <a:cxnLst/>
            <a:rect l="l" t="t" r="r" b="b"/>
            <a:pathLst>
              <a:path w="126" h="126" extrusionOk="0">
                <a:moveTo>
                  <a:pt x="31" y="1"/>
                </a:moveTo>
                <a:cubicBezTo>
                  <a:pt x="24" y="1"/>
                  <a:pt x="15" y="4"/>
                  <a:pt x="9" y="10"/>
                </a:cubicBezTo>
                <a:cubicBezTo>
                  <a:pt x="3" y="15"/>
                  <a:pt x="0" y="22"/>
                  <a:pt x="0" y="31"/>
                </a:cubicBezTo>
                <a:lnTo>
                  <a:pt x="0" y="96"/>
                </a:lnTo>
                <a:cubicBezTo>
                  <a:pt x="0" y="103"/>
                  <a:pt x="3" y="111"/>
                  <a:pt x="9" y="117"/>
                </a:cubicBezTo>
                <a:cubicBezTo>
                  <a:pt x="14" y="124"/>
                  <a:pt x="23" y="126"/>
                  <a:pt x="31" y="126"/>
                </a:cubicBezTo>
                <a:lnTo>
                  <a:pt x="95" y="126"/>
                </a:lnTo>
                <a:cubicBezTo>
                  <a:pt x="102" y="126"/>
                  <a:pt x="111" y="124"/>
                  <a:pt x="117" y="117"/>
                </a:cubicBezTo>
                <a:cubicBezTo>
                  <a:pt x="123" y="112"/>
                  <a:pt x="126" y="104"/>
                  <a:pt x="126" y="96"/>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06261" y="1582589"/>
            <a:ext cx="6858" cy="6858"/>
          </a:xfrm>
          <a:custGeom>
            <a:avLst/>
            <a:gdLst/>
            <a:ahLst/>
            <a:cxnLst/>
            <a:rect l="l" t="t" r="r" b="b"/>
            <a:pathLst>
              <a:path w="126" h="126" extrusionOk="0">
                <a:moveTo>
                  <a:pt x="31" y="1"/>
                </a:moveTo>
                <a:cubicBezTo>
                  <a:pt x="24" y="1"/>
                  <a:pt x="15" y="3"/>
                  <a:pt x="9" y="10"/>
                </a:cubicBezTo>
                <a:cubicBezTo>
                  <a:pt x="3" y="15"/>
                  <a:pt x="0" y="22"/>
                  <a:pt x="0" y="31"/>
                </a:cubicBezTo>
                <a:lnTo>
                  <a:pt x="0" y="95"/>
                </a:lnTo>
                <a:cubicBezTo>
                  <a:pt x="0" y="103"/>
                  <a:pt x="3" y="110"/>
                  <a:pt x="9" y="117"/>
                </a:cubicBezTo>
                <a:cubicBezTo>
                  <a:pt x="14" y="122"/>
                  <a:pt x="23" y="125"/>
                  <a:pt x="31" y="125"/>
                </a:cubicBezTo>
                <a:lnTo>
                  <a:pt x="95" y="125"/>
                </a:lnTo>
                <a:cubicBezTo>
                  <a:pt x="102" y="125"/>
                  <a:pt x="111" y="123"/>
                  <a:pt x="117" y="117"/>
                </a:cubicBezTo>
                <a:cubicBezTo>
                  <a:pt x="123" y="112"/>
                  <a:pt x="126" y="104"/>
                  <a:pt x="126" y="95"/>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flipH="1">
            <a:off x="7322639" y="1819584"/>
            <a:ext cx="643725" cy="368019"/>
          </a:xfrm>
          <a:custGeom>
            <a:avLst/>
            <a:gdLst/>
            <a:ahLst/>
            <a:cxnLst/>
            <a:rect l="l" t="t" r="r" b="b"/>
            <a:pathLst>
              <a:path w="3654" h="2089" extrusionOk="0">
                <a:moveTo>
                  <a:pt x="1827" y="1"/>
                </a:moveTo>
                <a:lnTo>
                  <a:pt x="1827" y="393"/>
                </a:lnTo>
                <a:lnTo>
                  <a:pt x="2087" y="393"/>
                </a:lnTo>
                <a:lnTo>
                  <a:pt x="2087" y="1"/>
                </a:lnTo>
                <a:close/>
                <a:moveTo>
                  <a:pt x="2348" y="1"/>
                </a:moveTo>
                <a:lnTo>
                  <a:pt x="2348" y="393"/>
                </a:lnTo>
                <a:lnTo>
                  <a:pt x="2609" y="393"/>
                </a:lnTo>
                <a:lnTo>
                  <a:pt x="2609" y="1"/>
                </a:lnTo>
                <a:close/>
                <a:moveTo>
                  <a:pt x="2870" y="1"/>
                </a:moveTo>
                <a:lnTo>
                  <a:pt x="2870" y="393"/>
                </a:lnTo>
                <a:lnTo>
                  <a:pt x="3131" y="393"/>
                </a:lnTo>
                <a:lnTo>
                  <a:pt x="3131" y="1"/>
                </a:lnTo>
                <a:close/>
                <a:moveTo>
                  <a:pt x="913" y="784"/>
                </a:moveTo>
                <a:cubicBezTo>
                  <a:pt x="804" y="784"/>
                  <a:pt x="712" y="822"/>
                  <a:pt x="636" y="898"/>
                </a:cubicBezTo>
                <a:cubicBezTo>
                  <a:pt x="560" y="975"/>
                  <a:pt x="522" y="1067"/>
                  <a:pt x="522" y="1175"/>
                </a:cubicBezTo>
                <a:cubicBezTo>
                  <a:pt x="522" y="1284"/>
                  <a:pt x="560" y="1376"/>
                  <a:pt x="636" y="1453"/>
                </a:cubicBezTo>
                <a:cubicBezTo>
                  <a:pt x="712" y="1528"/>
                  <a:pt x="804" y="1566"/>
                  <a:pt x="913" y="1566"/>
                </a:cubicBezTo>
                <a:cubicBezTo>
                  <a:pt x="994" y="1566"/>
                  <a:pt x="1069" y="1543"/>
                  <a:pt x="1137" y="1495"/>
                </a:cubicBezTo>
                <a:cubicBezTo>
                  <a:pt x="1204" y="1448"/>
                  <a:pt x="1254" y="1385"/>
                  <a:pt x="1281" y="1305"/>
                </a:cubicBezTo>
                <a:lnTo>
                  <a:pt x="2609" y="1305"/>
                </a:lnTo>
                <a:lnTo>
                  <a:pt x="2609" y="1044"/>
                </a:lnTo>
                <a:lnTo>
                  <a:pt x="1281" y="1044"/>
                </a:lnTo>
                <a:cubicBezTo>
                  <a:pt x="1254" y="967"/>
                  <a:pt x="1204" y="904"/>
                  <a:pt x="1137" y="855"/>
                </a:cubicBezTo>
                <a:cubicBezTo>
                  <a:pt x="1069" y="808"/>
                  <a:pt x="994" y="784"/>
                  <a:pt x="913" y="784"/>
                </a:cubicBezTo>
                <a:close/>
                <a:moveTo>
                  <a:pt x="912" y="523"/>
                </a:moveTo>
                <a:cubicBezTo>
                  <a:pt x="1017" y="523"/>
                  <a:pt x="1115" y="546"/>
                  <a:pt x="1206" y="592"/>
                </a:cubicBezTo>
                <a:cubicBezTo>
                  <a:pt x="1299" y="638"/>
                  <a:pt x="1373" y="702"/>
                  <a:pt x="1435" y="784"/>
                </a:cubicBezTo>
                <a:lnTo>
                  <a:pt x="3000" y="784"/>
                </a:lnTo>
                <a:cubicBezTo>
                  <a:pt x="3110" y="784"/>
                  <a:pt x="3202" y="822"/>
                  <a:pt x="3278" y="898"/>
                </a:cubicBezTo>
                <a:cubicBezTo>
                  <a:pt x="3353" y="975"/>
                  <a:pt x="3392" y="1067"/>
                  <a:pt x="3392" y="1175"/>
                </a:cubicBezTo>
                <a:cubicBezTo>
                  <a:pt x="3392" y="1284"/>
                  <a:pt x="3353" y="1376"/>
                  <a:pt x="3278" y="1453"/>
                </a:cubicBezTo>
                <a:cubicBezTo>
                  <a:pt x="3202" y="1528"/>
                  <a:pt x="3110" y="1566"/>
                  <a:pt x="3000" y="1566"/>
                </a:cubicBezTo>
                <a:lnTo>
                  <a:pt x="1435" y="1566"/>
                </a:lnTo>
                <a:cubicBezTo>
                  <a:pt x="1373" y="1648"/>
                  <a:pt x="1296" y="1713"/>
                  <a:pt x="1206" y="1759"/>
                </a:cubicBezTo>
                <a:cubicBezTo>
                  <a:pt x="1114" y="1805"/>
                  <a:pt x="1017" y="1827"/>
                  <a:pt x="912" y="1827"/>
                </a:cubicBezTo>
                <a:cubicBezTo>
                  <a:pt x="732" y="1827"/>
                  <a:pt x="578" y="1765"/>
                  <a:pt x="450" y="1637"/>
                </a:cubicBezTo>
                <a:cubicBezTo>
                  <a:pt x="323" y="1510"/>
                  <a:pt x="260" y="1356"/>
                  <a:pt x="260" y="1175"/>
                </a:cubicBezTo>
                <a:cubicBezTo>
                  <a:pt x="260" y="995"/>
                  <a:pt x="323" y="840"/>
                  <a:pt x="450" y="714"/>
                </a:cubicBezTo>
                <a:cubicBezTo>
                  <a:pt x="578" y="587"/>
                  <a:pt x="732" y="523"/>
                  <a:pt x="912" y="523"/>
                </a:cubicBezTo>
                <a:close/>
                <a:moveTo>
                  <a:pt x="913" y="260"/>
                </a:moveTo>
                <a:cubicBezTo>
                  <a:pt x="661" y="260"/>
                  <a:pt x="446" y="349"/>
                  <a:pt x="267" y="528"/>
                </a:cubicBezTo>
                <a:cubicBezTo>
                  <a:pt x="89" y="707"/>
                  <a:pt x="0" y="922"/>
                  <a:pt x="0" y="1174"/>
                </a:cubicBezTo>
                <a:cubicBezTo>
                  <a:pt x="0" y="1426"/>
                  <a:pt x="88" y="1641"/>
                  <a:pt x="267" y="1820"/>
                </a:cubicBezTo>
                <a:cubicBezTo>
                  <a:pt x="446" y="1999"/>
                  <a:pt x="661" y="2088"/>
                  <a:pt x="913" y="2088"/>
                </a:cubicBezTo>
                <a:cubicBezTo>
                  <a:pt x="1161" y="2088"/>
                  <a:pt x="1373" y="2001"/>
                  <a:pt x="1551" y="1827"/>
                </a:cubicBezTo>
                <a:lnTo>
                  <a:pt x="3002" y="1827"/>
                </a:lnTo>
                <a:cubicBezTo>
                  <a:pt x="3182" y="1827"/>
                  <a:pt x="3337" y="1765"/>
                  <a:pt x="3464" y="1637"/>
                </a:cubicBezTo>
                <a:cubicBezTo>
                  <a:pt x="3590" y="1510"/>
                  <a:pt x="3654" y="1356"/>
                  <a:pt x="3654" y="1175"/>
                </a:cubicBezTo>
                <a:cubicBezTo>
                  <a:pt x="3654" y="995"/>
                  <a:pt x="3592" y="840"/>
                  <a:pt x="3464" y="714"/>
                </a:cubicBezTo>
                <a:cubicBezTo>
                  <a:pt x="3337" y="586"/>
                  <a:pt x="3182" y="523"/>
                  <a:pt x="3002" y="523"/>
                </a:cubicBezTo>
                <a:lnTo>
                  <a:pt x="1551" y="523"/>
                </a:lnTo>
                <a:cubicBezTo>
                  <a:pt x="1372" y="349"/>
                  <a:pt x="1160" y="262"/>
                  <a:pt x="913" y="2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txBox="1"/>
          <p:nvPr/>
        </p:nvSpPr>
        <p:spPr>
          <a:xfrm flipH="1">
            <a:off x="6601689" y="2325438"/>
            <a:ext cx="2001983" cy="1678526"/>
          </a:xfrm>
          <a:prstGeom prst="rect">
            <a:avLst/>
          </a:prstGeom>
          <a:noFill/>
          <a:ln>
            <a:noFill/>
          </a:ln>
        </p:spPr>
        <p:txBody>
          <a:bodyPr spcFirstLastPara="1" wrap="square" lIns="91425" tIns="91425" rIns="91425" bIns="91425" anchor="t" anchorCtr="0">
            <a:noAutofit/>
          </a:bodyPr>
          <a:lstStyle/>
          <a:p>
            <a:pPr algn="just"/>
            <a:r>
              <a:rPr lang="fr-FR" dirty="0" smtClean="0">
                <a:latin typeface="Fira Sans" charset="0"/>
              </a:rPr>
              <a:t>La </a:t>
            </a:r>
            <a:r>
              <a:rPr lang="fr-FR" b="1" dirty="0" smtClean="0">
                <a:latin typeface="Fira Sans" charset="0"/>
              </a:rPr>
              <a:t>moyenne mobile </a:t>
            </a:r>
            <a:r>
              <a:rPr lang="fr-FR" dirty="0" smtClean="0">
                <a:latin typeface="Fira Sans" charset="0"/>
              </a:rPr>
              <a:t>sert de </a:t>
            </a:r>
            <a:r>
              <a:rPr lang="fr-FR" b="1" dirty="0" smtClean="0">
                <a:latin typeface="Fira Sans" charset="0"/>
              </a:rPr>
              <a:t>filtre linéaire </a:t>
            </a:r>
            <a:r>
              <a:rPr lang="fr-FR" dirty="0" smtClean="0">
                <a:latin typeface="Fira Sans" charset="0"/>
              </a:rPr>
              <a:t>qui laisse la </a:t>
            </a:r>
            <a:r>
              <a:rPr lang="fr-FR" b="1" dirty="0" smtClean="0">
                <a:latin typeface="Fira Sans" charset="0"/>
              </a:rPr>
              <a:t>tendance invariante,</a:t>
            </a:r>
            <a:r>
              <a:rPr lang="fr-FR" dirty="0" smtClean="0">
                <a:latin typeface="Fira Sans" charset="0"/>
              </a:rPr>
              <a:t> </a:t>
            </a:r>
            <a:r>
              <a:rPr lang="fr-FR" b="1" dirty="0" smtClean="0">
                <a:latin typeface="Fira Sans" charset="0"/>
              </a:rPr>
              <a:t>absorbe la saisonnalité, réduit le résidu et permet de lisser la variance</a:t>
            </a:r>
            <a:r>
              <a:rPr lang="fr-FR" dirty="0" smtClean="0">
                <a:latin typeface="Fira Sans" charset="0"/>
              </a:rPr>
              <a:t>.</a:t>
            </a:r>
          </a:p>
          <a:p>
            <a:pPr algn="just"/>
            <a:r>
              <a:rPr lang="en-US" dirty="0" smtClean="0">
                <a:latin typeface="Fira Sans" charset="0"/>
                <a:ea typeface="Fira Sans"/>
                <a:cs typeface="Fira Sans"/>
                <a:sym typeface="Fira Sans"/>
              </a:rPr>
              <a:t> </a:t>
            </a:r>
            <a:endParaRPr lang="en-US" dirty="0">
              <a:solidFill>
                <a:srgbClr val="000000"/>
              </a:solidFill>
              <a:latin typeface="Fira Sans" charset="0"/>
              <a:ea typeface="Fira Sans"/>
              <a:cs typeface="Fira Sans"/>
              <a:sym typeface="Fira Sans"/>
            </a:endParaRPr>
          </a:p>
        </p:txBody>
      </p:sp>
      <p:sp>
        <p:nvSpPr>
          <p:cNvPr id="1363" name="Google Shape;1363;p23"/>
          <p:cNvSpPr txBox="1"/>
          <p:nvPr/>
        </p:nvSpPr>
        <p:spPr>
          <a:xfrm flipH="1">
            <a:off x="353284" y="2900959"/>
            <a:ext cx="2195952" cy="1869479"/>
          </a:xfrm>
          <a:prstGeom prst="rect">
            <a:avLst/>
          </a:prstGeom>
          <a:noFill/>
          <a:ln>
            <a:noFill/>
          </a:ln>
        </p:spPr>
        <p:txBody>
          <a:bodyPr spcFirstLastPara="1" wrap="square" lIns="91425" tIns="91425" rIns="91425" bIns="91425" anchor="t" anchorCtr="0">
            <a:noAutofit/>
          </a:bodyPr>
          <a:lstStyle/>
          <a:p>
            <a:pPr lvl="0"/>
            <a:r>
              <a:rPr lang="fr-FR" dirty="0" smtClean="0">
                <a:latin typeface="Fira Sans"/>
                <a:ea typeface="Fira Sans"/>
                <a:cs typeface="Fira Sans"/>
                <a:sym typeface="Fira Sans"/>
              </a:rPr>
              <a:t>Dessaisonnaliser permet d’obtenir des séries dont nous </a:t>
            </a:r>
            <a:r>
              <a:rPr lang="fr-FR" b="1" dirty="0" smtClean="0">
                <a:latin typeface="Fira Sans"/>
                <a:ea typeface="Fira Sans"/>
                <a:cs typeface="Fira Sans"/>
                <a:sym typeface="Fira Sans"/>
              </a:rPr>
              <a:t>éliminons</a:t>
            </a:r>
            <a:r>
              <a:rPr lang="fr-FR" dirty="0" smtClean="0">
                <a:latin typeface="Fira Sans"/>
                <a:ea typeface="Fira Sans"/>
                <a:cs typeface="Fira Sans"/>
                <a:sym typeface="Fira Sans"/>
              </a:rPr>
              <a:t> les </a:t>
            </a:r>
            <a:r>
              <a:rPr lang="fr-FR" b="1" dirty="0" smtClean="0">
                <a:latin typeface="Fira Sans"/>
                <a:ea typeface="Fira Sans"/>
                <a:cs typeface="Fira Sans"/>
                <a:sym typeface="Fira Sans"/>
              </a:rPr>
              <a:t>comportements qui surviennent périodique- ment:</a:t>
            </a:r>
            <a:r>
              <a:rPr lang="fr-FR" dirty="0" smtClean="0">
                <a:latin typeface="Fira Sans"/>
                <a:ea typeface="Fira Sans"/>
                <a:cs typeface="Fira Sans"/>
                <a:sym typeface="Fira Sans"/>
              </a:rPr>
              <a:t> On dit que nous avons corrigé des variations saisonnières</a:t>
            </a:r>
            <a:endParaRPr>
              <a:solidFill>
                <a:srgbClr val="000000"/>
              </a:solidFill>
              <a:latin typeface="Fira Sans"/>
              <a:ea typeface="Fira Sans"/>
              <a:cs typeface="Fira Sans"/>
              <a:sym typeface="Fira Sans"/>
            </a:endParaRPr>
          </a:p>
        </p:txBody>
      </p:sp>
      <p:grpSp>
        <p:nvGrpSpPr>
          <p:cNvPr id="2" name="Google Shape;1220;p21"/>
          <p:cNvGrpSpPr/>
          <p:nvPr/>
        </p:nvGrpSpPr>
        <p:grpSpPr>
          <a:xfrm>
            <a:off x="457200" y="1967090"/>
            <a:ext cx="847523" cy="898961"/>
            <a:chOff x="2662261" y="1274362"/>
            <a:chExt cx="847523" cy="898961"/>
          </a:xfrm>
        </p:grpSpPr>
        <p:sp>
          <p:nvSpPr>
            <p:cNvPr id="80" name="Google Shape;1221;p21"/>
            <p:cNvSpPr/>
            <p:nvPr/>
          </p:nvSpPr>
          <p:spPr>
            <a:xfrm>
              <a:off x="2662261" y="1274362"/>
              <a:ext cx="847523" cy="847451"/>
            </a:xfrm>
            <a:custGeom>
              <a:avLst/>
              <a:gdLst/>
              <a:ahLst/>
              <a:cxnLst/>
              <a:rect l="l" t="t" r="r" b="b"/>
              <a:pathLst>
                <a:path w="11827" h="11826" extrusionOk="0">
                  <a:moveTo>
                    <a:pt x="5913" y="1"/>
                  </a:moveTo>
                  <a:cubicBezTo>
                    <a:pt x="4346" y="1"/>
                    <a:pt x="2842" y="623"/>
                    <a:pt x="1732" y="1732"/>
                  </a:cubicBezTo>
                  <a:cubicBezTo>
                    <a:pt x="623" y="2841"/>
                    <a:pt x="0" y="4345"/>
                    <a:pt x="0" y="5913"/>
                  </a:cubicBezTo>
                  <a:cubicBezTo>
                    <a:pt x="0" y="7481"/>
                    <a:pt x="623" y="8985"/>
                    <a:pt x="1732" y="10093"/>
                  </a:cubicBezTo>
                  <a:cubicBezTo>
                    <a:pt x="2842" y="11203"/>
                    <a:pt x="4346" y="11826"/>
                    <a:pt x="5913" y="11826"/>
                  </a:cubicBezTo>
                  <a:cubicBezTo>
                    <a:pt x="7482" y="11826"/>
                    <a:pt x="8986" y="11203"/>
                    <a:pt x="10094" y="10093"/>
                  </a:cubicBezTo>
                  <a:cubicBezTo>
                    <a:pt x="11203" y="8985"/>
                    <a:pt x="11826" y="7481"/>
                    <a:pt x="11826" y="5913"/>
                  </a:cubicBezTo>
                  <a:cubicBezTo>
                    <a:pt x="11826" y="4345"/>
                    <a:pt x="11203" y="2841"/>
                    <a:pt x="10094" y="1732"/>
                  </a:cubicBezTo>
                  <a:cubicBezTo>
                    <a:pt x="8986" y="623"/>
                    <a:pt x="7482" y="1"/>
                    <a:pt x="5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2;p21"/>
            <p:cNvSpPr/>
            <p:nvPr/>
          </p:nvSpPr>
          <p:spPr>
            <a:xfrm>
              <a:off x="2899380" y="2123877"/>
              <a:ext cx="372632" cy="49445"/>
            </a:xfrm>
            <a:custGeom>
              <a:avLst/>
              <a:gdLst/>
              <a:ahLst/>
              <a:cxnLst/>
              <a:rect l="l" t="t" r="r" b="b"/>
              <a:pathLst>
                <a:path w="5200" h="690" extrusionOk="0">
                  <a:moveTo>
                    <a:pt x="1262" y="0"/>
                  </a:moveTo>
                  <a:cubicBezTo>
                    <a:pt x="1140" y="0"/>
                    <a:pt x="1020" y="35"/>
                    <a:pt x="918" y="102"/>
                  </a:cubicBezTo>
                  <a:lnTo>
                    <a:pt x="0" y="690"/>
                  </a:lnTo>
                  <a:lnTo>
                    <a:pt x="5200" y="690"/>
                  </a:lnTo>
                  <a:lnTo>
                    <a:pt x="4266" y="99"/>
                  </a:lnTo>
                  <a:cubicBezTo>
                    <a:pt x="4165" y="35"/>
                    <a:pt x="4046" y="0"/>
                    <a:pt x="3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3;p21"/>
            <p:cNvSpPr/>
            <p:nvPr/>
          </p:nvSpPr>
          <p:spPr>
            <a:xfrm>
              <a:off x="2941731" y="2128678"/>
              <a:ext cx="287858" cy="39771"/>
            </a:xfrm>
            <a:custGeom>
              <a:avLst/>
              <a:gdLst/>
              <a:ahLst/>
              <a:cxnLst/>
              <a:rect l="l" t="t" r="r" b="b"/>
              <a:pathLst>
                <a:path w="4017" h="555" extrusionOk="0">
                  <a:moveTo>
                    <a:pt x="946" y="1"/>
                  </a:moveTo>
                  <a:cubicBezTo>
                    <a:pt x="841" y="1"/>
                    <a:pt x="737" y="32"/>
                    <a:pt x="649" y="88"/>
                  </a:cubicBezTo>
                  <a:lnTo>
                    <a:pt x="32" y="485"/>
                  </a:lnTo>
                  <a:cubicBezTo>
                    <a:pt x="1" y="505"/>
                    <a:pt x="15" y="554"/>
                    <a:pt x="53" y="554"/>
                  </a:cubicBezTo>
                  <a:lnTo>
                    <a:pt x="3963" y="554"/>
                  </a:lnTo>
                  <a:cubicBezTo>
                    <a:pt x="4002" y="554"/>
                    <a:pt x="4017" y="505"/>
                    <a:pt x="3985" y="485"/>
                  </a:cubicBezTo>
                  <a:lnTo>
                    <a:pt x="3357" y="87"/>
                  </a:lnTo>
                  <a:cubicBezTo>
                    <a:pt x="3269" y="31"/>
                    <a:pt x="3166" y="1"/>
                    <a:pt x="3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4;p21"/>
            <p:cNvSpPr/>
            <p:nvPr/>
          </p:nvSpPr>
          <p:spPr>
            <a:xfrm>
              <a:off x="3077524" y="2037313"/>
              <a:ext cx="16625" cy="86637"/>
            </a:xfrm>
            <a:custGeom>
              <a:avLst/>
              <a:gdLst/>
              <a:ahLst/>
              <a:cxnLst/>
              <a:rect l="l" t="t" r="r" b="b"/>
              <a:pathLst>
                <a:path w="232" h="1209" extrusionOk="0">
                  <a:moveTo>
                    <a:pt x="0" y="1"/>
                  </a:moveTo>
                  <a:lnTo>
                    <a:pt x="0" y="1208"/>
                  </a:lnTo>
                  <a:lnTo>
                    <a:pt x="232" y="1208"/>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5;p21"/>
            <p:cNvSpPr/>
            <p:nvPr/>
          </p:nvSpPr>
          <p:spPr>
            <a:xfrm>
              <a:off x="2832881" y="1757055"/>
              <a:ext cx="509574" cy="280334"/>
            </a:xfrm>
            <a:custGeom>
              <a:avLst/>
              <a:gdLst/>
              <a:ahLst/>
              <a:cxnLst/>
              <a:rect l="l" t="t" r="r" b="b"/>
              <a:pathLst>
                <a:path w="7111" h="3912" extrusionOk="0">
                  <a:moveTo>
                    <a:pt x="1059" y="0"/>
                  </a:moveTo>
                  <a:lnTo>
                    <a:pt x="0" y="3912"/>
                  </a:lnTo>
                  <a:lnTo>
                    <a:pt x="7110" y="3912"/>
                  </a:lnTo>
                  <a:lnTo>
                    <a:pt x="5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6;p21"/>
            <p:cNvSpPr/>
            <p:nvPr/>
          </p:nvSpPr>
          <p:spPr>
            <a:xfrm>
              <a:off x="2827793" y="1753329"/>
              <a:ext cx="519607" cy="287930"/>
            </a:xfrm>
            <a:custGeom>
              <a:avLst/>
              <a:gdLst/>
              <a:ahLst/>
              <a:cxnLst/>
              <a:rect l="l" t="t" r="r" b="b"/>
              <a:pathLst>
                <a:path w="7251" h="4018" extrusionOk="0">
                  <a:moveTo>
                    <a:pt x="5974" y="107"/>
                  </a:moveTo>
                  <a:lnTo>
                    <a:pt x="7110" y="3912"/>
                  </a:lnTo>
                  <a:lnTo>
                    <a:pt x="140" y="3912"/>
                  </a:lnTo>
                  <a:lnTo>
                    <a:pt x="1171" y="107"/>
                  </a:lnTo>
                  <a:close/>
                  <a:moveTo>
                    <a:pt x="1089" y="0"/>
                  </a:moveTo>
                  <a:lnTo>
                    <a:pt x="1" y="4017"/>
                  </a:lnTo>
                  <a:lnTo>
                    <a:pt x="7251" y="4017"/>
                  </a:lnTo>
                  <a:lnTo>
                    <a:pt x="605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7;p21"/>
            <p:cNvSpPr/>
            <p:nvPr/>
          </p:nvSpPr>
          <p:spPr>
            <a:xfrm>
              <a:off x="2851297" y="1809796"/>
              <a:ext cx="464930" cy="144538"/>
            </a:xfrm>
            <a:custGeom>
              <a:avLst/>
              <a:gdLst/>
              <a:ahLst/>
              <a:cxnLst/>
              <a:rect l="l" t="t" r="r" b="b"/>
              <a:pathLst>
                <a:path w="6488" h="2017" extrusionOk="0">
                  <a:moveTo>
                    <a:pt x="589" y="1"/>
                  </a:moveTo>
                  <a:lnTo>
                    <a:pt x="587" y="54"/>
                  </a:lnTo>
                  <a:lnTo>
                    <a:pt x="591" y="1"/>
                  </a:lnTo>
                  <a:lnTo>
                    <a:pt x="591" y="1"/>
                  </a:lnTo>
                  <a:cubicBezTo>
                    <a:pt x="591" y="1"/>
                    <a:pt x="591" y="1"/>
                    <a:pt x="591" y="1"/>
                  </a:cubicBezTo>
                  <a:lnTo>
                    <a:pt x="591" y="1"/>
                  </a:lnTo>
                  <a:lnTo>
                    <a:pt x="591" y="1"/>
                  </a:lnTo>
                  <a:lnTo>
                    <a:pt x="591" y="1"/>
                  </a:lnTo>
                  <a:lnTo>
                    <a:pt x="591" y="1"/>
                  </a:lnTo>
                  <a:cubicBezTo>
                    <a:pt x="590" y="1"/>
                    <a:pt x="590" y="1"/>
                    <a:pt x="589" y="1"/>
                  </a:cubicBezTo>
                  <a:close/>
                  <a:moveTo>
                    <a:pt x="5919" y="1"/>
                  </a:moveTo>
                  <a:cubicBezTo>
                    <a:pt x="4873" y="2"/>
                    <a:pt x="3283" y="3"/>
                    <a:pt x="2112" y="3"/>
                  </a:cubicBezTo>
                  <a:cubicBezTo>
                    <a:pt x="1268" y="3"/>
                    <a:pt x="641" y="3"/>
                    <a:pt x="591" y="1"/>
                  </a:cubicBezTo>
                  <a:lnTo>
                    <a:pt x="591" y="1"/>
                  </a:lnTo>
                  <a:lnTo>
                    <a:pt x="584" y="107"/>
                  </a:lnTo>
                  <a:cubicBezTo>
                    <a:pt x="607" y="109"/>
                    <a:pt x="1146" y="109"/>
                    <a:pt x="1873" y="109"/>
                  </a:cubicBezTo>
                  <a:cubicBezTo>
                    <a:pt x="3326" y="109"/>
                    <a:pt x="5534" y="107"/>
                    <a:pt x="5881" y="107"/>
                  </a:cubicBezTo>
                  <a:lnTo>
                    <a:pt x="6157" y="1031"/>
                  </a:lnTo>
                  <a:lnTo>
                    <a:pt x="269" y="1031"/>
                  </a:lnTo>
                  <a:lnTo>
                    <a:pt x="1" y="2017"/>
                  </a:lnTo>
                  <a:lnTo>
                    <a:pt x="6488" y="2017"/>
                  </a:lnTo>
                  <a:lnTo>
                    <a:pt x="6488" y="1911"/>
                  </a:lnTo>
                  <a:lnTo>
                    <a:pt x="138" y="1911"/>
                  </a:lnTo>
                  <a:lnTo>
                    <a:pt x="348" y="1137"/>
                  </a:lnTo>
                  <a:lnTo>
                    <a:pt x="6298" y="1137"/>
                  </a:lnTo>
                  <a:lnTo>
                    <a:pt x="595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8;p21"/>
            <p:cNvSpPr/>
            <p:nvPr/>
          </p:nvSpPr>
          <p:spPr>
            <a:xfrm>
              <a:off x="2919875" y="1756769"/>
              <a:ext cx="64709" cy="281839"/>
            </a:xfrm>
            <a:custGeom>
              <a:avLst/>
              <a:gdLst/>
              <a:ahLst/>
              <a:cxnLst/>
              <a:rect l="l" t="t" r="r" b="b"/>
              <a:pathLst>
                <a:path w="903" h="3933" extrusionOk="0">
                  <a:moveTo>
                    <a:pt x="798" y="0"/>
                  </a:moveTo>
                  <a:lnTo>
                    <a:pt x="1" y="3911"/>
                  </a:lnTo>
                  <a:lnTo>
                    <a:pt x="105" y="3932"/>
                  </a:lnTo>
                  <a:lnTo>
                    <a:pt x="902" y="22"/>
                  </a:lnTo>
                  <a:lnTo>
                    <a:pt x="7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9;p21"/>
            <p:cNvSpPr/>
            <p:nvPr/>
          </p:nvSpPr>
          <p:spPr>
            <a:xfrm>
              <a:off x="3023852" y="1757342"/>
              <a:ext cx="25654" cy="280764"/>
            </a:xfrm>
            <a:custGeom>
              <a:avLst/>
              <a:gdLst/>
              <a:ahLst/>
              <a:cxnLst/>
              <a:rect l="l" t="t" r="r" b="b"/>
              <a:pathLst>
                <a:path w="358" h="3918" extrusionOk="0">
                  <a:moveTo>
                    <a:pt x="251" y="0"/>
                  </a:moveTo>
                  <a:lnTo>
                    <a:pt x="1" y="3911"/>
                  </a:lnTo>
                  <a:lnTo>
                    <a:pt x="107" y="3917"/>
                  </a:lnTo>
                  <a:lnTo>
                    <a:pt x="358" y="7"/>
                  </a:lnTo>
                  <a:lnTo>
                    <a:pt x="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0;p21"/>
            <p:cNvSpPr/>
            <p:nvPr/>
          </p:nvSpPr>
          <p:spPr>
            <a:xfrm>
              <a:off x="3122383" y="1756840"/>
              <a:ext cx="25726" cy="280692"/>
            </a:xfrm>
            <a:custGeom>
              <a:avLst/>
              <a:gdLst/>
              <a:ahLst/>
              <a:cxnLst/>
              <a:rect l="l" t="t" r="r" b="b"/>
              <a:pathLst>
                <a:path w="359" h="3917" extrusionOk="0">
                  <a:moveTo>
                    <a:pt x="106" y="0"/>
                  </a:moveTo>
                  <a:lnTo>
                    <a:pt x="1" y="6"/>
                  </a:lnTo>
                  <a:lnTo>
                    <a:pt x="252" y="3917"/>
                  </a:lnTo>
                  <a:lnTo>
                    <a:pt x="359" y="3911"/>
                  </a:lnTo>
                  <a:lnTo>
                    <a:pt x="1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1;p21"/>
            <p:cNvSpPr/>
            <p:nvPr/>
          </p:nvSpPr>
          <p:spPr>
            <a:xfrm>
              <a:off x="2856313" y="1756554"/>
              <a:ext cx="384456" cy="280836"/>
            </a:xfrm>
            <a:custGeom>
              <a:avLst/>
              <a:gdLst/>
              <a:ahLst/>
              <a:cxnLst/>
              <a:rect l="l" t="t" r="r" b="b"/>
              <a:pathLst>
                <a:path w="5365" h="3919" extrusionOk="0">
                  <a:moveTo>
                    <a:pt x="4489" y="0"/>
                  </a:moveTo>
                  <a:lnTo>
                    <a:pt x="1" y="3919"/>
                  </a:lnTo>
                  <a:lnTo>
                    <a:pt x="1120" y="3919"/>
                  </a:lnTo>
                  <a:lnTo>
                    <a:pt x="5364"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2;p21"/>
            <p:cNvSpPr/>
            <p:nvPr/>
          </p:nvSpPr>
          <p:spPr>
            <a:xfrm>
              <a:off x="3099380" y="1848492"/>
              <a:ext cx="205378" cy="180798"/>
            </a:xfrm>
            <a:custGeom>
              <a:avLst/>
              <a:gdLst/>
              <a:ahLst/>
              <a:cxnLst/>
              <a:rect l="l" t="t" r="r" b="b"/>
              <a:pathLst>
                <a:path w="2866" h="2523" extrusionOk="0">
                  <a:moveTo>
                    <a:pt x="2517" y="0"/>
                  </a:moveTo>
                  <a:lnTo>
                    <a:pt x="0" y="2522"/>
                  </a:lnTo>
                  <a:lnTo>
                    <a:pt x="1295" y="2522"/>
                  </a:lnTo>
                  <a:lnTo>
                    <a:pt x="2865" y="880"/>
                  </a:lnTo>
                  <a:lnTo>
                    <a:pt x="2517"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Décomposition de la série temporelle corrigée </a:t>
            </a:r>
          </a:p>
        </p:txBody>
      </p:sp>
      <p:sp>
        <p:nvSpPr>
          <p:cNvPr id="141" name="ZoneTexte 140"/>
          <p:cNvSpPr txBox="1"/>
          <p:nvPr/>
        </p:nvSpPr>
        <p:spPr>
          <a:xfrm>
            <a:off x="4869180" y="597141"/>
            <a:ext cx="4172991" cy="1138773"/>
          </a:xfrm>
          <a:prstGeom prst="rect">
            <a:avLst/>
          </a:prstGeom>
          <a:noFill/>
        </p:spPr>
        <p:txBody>
          <a:bodyPr wrap="square" rtlCol="0">
            <a:spAutoFit/>
          </a:bodyPr>
          <a:lstStyle/>
          <a:p>
            <a:r>
              <a:rPr lang="fr-FR" b="1" dirty="0" smtClean="0">
                <a:solidFill>
                  <a:schemeClr val="accent1"/>
                </a:solidFill>
                <a:latin typeface="Fira Sans" charset="0"/>
              </a:rPr>
              <a:t>ÉQUATION DE LA TENDANCE AVEC LA MOYENNE MOBILE M </a:t>
            </a:r>
            <a:r>
              <a:rPr lang="fr-FR" dirty="0" smtClean="0">
                <a:solidFill>
                  <a:schemeClr val="accent1"/>
                </a:solidFill>
                <a:latin typeface="Fira Sans" charset="0"/>
              </a:rPr>
              <a:t>:</a:t>
            </a:r>
          </a:p>
          <a:p>
            <a:endParaRPr lang="fr-FR" sz="2000" b="1" dirty="0" smtClean="0">
              <a:solidFill>
                <a:schemeClr val="accent1"/>
              </a:solidFill>
              <a:latin typeface="Fira Sans" charset="0"/>
            </a:endParaRPr>
          </a:p>
          <a:p>
            <a:r>
              <a:rPr lang="fr-FR" sz="2000" b="1" dirty="0" err="1" smtClean="0">
                <a:solidFill>
                  <a:schemeClr val="accent1"/>
                </a:solidFill>
                <a:latin typeface="Fira Sans" charset="0"/>
              </a:rPr>
              <a:t>MXt</a:t>
            </a:r>
            <a:r>
              <a:rPr lang="fr-FR" sz="2000" b="1" dirty="0" smtClean="0">
                <a:solidFill>
                  <a:schemeClr val="accent1"/>
                </a:solidFill>
                <a:latin typeface="Fira Sans" charset="0"/>
              </a:rPr>
              <a:t> = </a:t>
            </a:r>
            <a:r>
              <a:rPr lang="fr-FR" sz="2000" b="1" dirty="0" err="1" smtClean="0">
                <a:solidFill>
                  <a:schemeClr val="accent1"/>
                </a:solidFill>
                <a:latin typeface="Fira Sans" charset="0"/>
              </a:rPr>
              <a:t>MTt</a:t>
            </a:r>
            <a:r>
              <a:rPr lang="fr-FR" sz="2000" b="1" dirty="0" smtClean="0">
                <a:solidFill>
                  <a:schemeClr val="accent1"/>
                </a:solidFill>
                <a:latin typeface="Fira Sans" charset="0"/>
              </a:rPr>
              <a:t> + </a:t>
            </a:r>
            <a:r>
              <a:rPr lang="fr-FR" sz="2000" b="1" dirty="0" err="1" smtClean="0">
                <a:solidFill>
                  <a:schemeClr val="accent1"/>
                </a:solidFill>
                <a:latin typeface="Fira Sans" charset="0"/>
              </a:rPr>
              <a:t>MSt</a:t>
            </a:r>
            <a:r>
              <a:rPr lang="fr-FR" sz="2000" b="1" dirty="0" smtClean="0">
                <a:solidFill>
                  <a:schemeClr val="accent1"/>
                </a:solidFill>
                <a:latin typeface="Fira Sans" charset="0"/>
              </a:rPr>
              <a:t> + M</a:t>
            </a:r>
            <a:r>
              <a:rPr lang="el-GR" sz="2000" b="1" dirty="0" smtClean="0">
                <a:solidFill>
                  <a:schemeClr val="accent1"/>
                </a:solidFill>
                <a:latin typeface="Fira Sans" charset="0"/>
              </a:rPr>
              <a:t>ε</a:t>
            </a:r>
            <a:r>
              <a:rPr lang="fr-FR" sz="2000" b="1" dirty="0" smtClean="0">
                <a:solidFill>
                  <a:schemeClr val="accent1"/>
                </a:solidFill>
                <a:latin typeface="Fira Sans" charset="0"/>
              </a:rPr>
              <a:t>t </a:t>
            </a:r>
          </a:p>
        </p:txBody>
      </p:sp>
      <p:sp>
        <p:nvSpPr>
          <p:cNvPr id="134" name="ZoneTexte 133"/>
          <p:cNvSpPr txBox="1"/>
          <p:nvPr/>
        </p:nvSpPr>
        <p:spPr>
          <a:xfrm>
            <a:off x="138544" y="3276602"/>
            <a:ext cx="2576945" cy="738664"/>
          </a:xfrm>
          <a:prstGeom prst="rect">
            <a:avLst/>
          </a:prstGeom>
          <a:noFill/>
        </p:spPr>
        <p:txBody>
          <a:bodyPr wrap="square" rtlCol="0">
            <a:spAutoFit/>
          </a:bodyPr>
          <a:lstStyle/>
          <a:p>
            <a:r>
              <a:rPr lang="fr-FR" b="1" dirty="0" smtClean="0">
                <a:solidFill>
                  <a:schemeClr val="bg1"/>
                </a:solidFill>
                <a:latin typeface="Fira Sans" charset="0"/>
              </a:rPr>
              <a:t>Saisonnalité (</a:t>
            </a:r>
            <a:r>
              <a:rPr lang="fr-FR" b="1" dirty="0" err="1" smtClean="0">
                <a:solidFill>
                  <a:schemeClr val="bg1"/>
                </a:solidFill>
                <a:latin typeface="Fira Sans" charset="0"/>
              </a:rPr>
              <a:t>seasonal</a:t>
            </a:r>
            <a:r>
              <a:rPr lang="fr-FR" b="1" dirty="0" smtClean="0">
                <a:solidFill>
                  <a:schemeClr val="bg1"/>
                </a:solidFill>
                <a:latin typeface="Fira Sans" charset="0"/>
              </a:rPr>
              <a:t>)</a:t>
            </a:r>
            <a:r>
              <a:rPr lang="fr-FR" dirty="0" smtClean="0">
                <a:solidFill>
                  <a:schemeClr val="bg1"/>
                </a:solidFill>
                <a:latin typeface="Fira Sans" charset="0"/>
              </a:rPr>
              <a:t>: présence de saisonnalité que nous allons éliminer </a:t>
            </a:r>
          </a:p>
        </p:txBody>
      </p:sp>
      <p:sp>
        <p:nvSpPr>
          <p:cNvPr id="129" name="Rectangle 128"/>
          <p:cNvSpPr/>
          <p:nvPr/>
        </p:nvSpPr>
        <p:spPr>
          <a:xfrm>
            <a:off x="0" y="2781300"/>
            <a:ext cx="9144000"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0" name="Google Shape;636;p45"/>
          <p:cNvSpPr txBox="1">
            <a:spLocks/>
          </p:cNvSpPr>
          <p:nvPr/>
        </p:nvSpPr>
        <p:spPr>
          <a:xfrm>
            <a:off x="224443" y="609601"/>
            <a:ext cx="2701637" cy="127945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 typeface="Fira Sans"/>
              <a:buNone/>
              <a:tabLst/>
              <a:defRPr/>
            </a:pPr>
            <a:r>
              <a:rPr kumimoji="0" lang="fr-FR" sz="1400" b="1" i="0" u="none" strike="noStrike" kern="0" cap="none" spc="0" normalizeH="0" baseline="0" noProof="0" dirty="0" smtClean="0">
                <a:ln>
                  <a:noFill/>
                </a:ln>
                <a:solidFill>
                  <a:schemeClr val="accent1"/>
                </a:solidFill>
                <a:effectLst/>
                <a:uLnTx/>
                <a:uFillTx/>
                <a:latin typeface="Fira Sans"/>
                <a:ea typeface="Fira Sans"/>
                <a:cs typeface="Fira Sans"/>
                <a:sym typeface="Fira Sans"/>
              </a:rPr>
              <a:t>ÉQUATION DE LA TENDANCE </a:t>
            </a:r>
            <a:r>
              <a:rPr kumimoji="0" lang="fr-FR" sz="14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t>:</a:t>
            </a:r>
            <a:br>
              <a:rPr kumimoji="0" lang="fr-FR" sz="14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br>
            <a:r>
              <a:rPr kumimoji="0" lang="fr-FR" sz="14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t/>
            </a:r>
            <a:br>
              <a:rPr kumimoji="0" lang="fr-FR" sz="14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br>
            <a:r>
              <a:rPr kumimoji="0" lang="fr-FR" sz="2000" b="1" i="0" u="none" strike="noStrike" kern="0" cap="none" spc="0" normalizeH="0" baseline="0" noProof="0" dirty="0" err="1" smtClean="0">
                <a:ln>
                  <a:noFill/>
                </a:ln>
                <a:solidFill>
                  <a:schemeClr val="accent1"/>
                </a:solidFill>
                <a:effectLst/>
                <a:uLnTx/>
                <a:uFillTx/>
                <a:latin typeface="Fira Sans"/>
                <a:ea typeface="Fira Sans"/>
                <a:cs typeface="Fira Sans"/>
                <a:sym typeface="Fira Sans"/>
              </a:rPr>
              <a:t>Xt</a:t>
            </a:r>
            <a:r>
              <a:rPr kumimoji="0" lang="fr-FR" sz="2000" b="1" i="0" u="none" strike="noStrike" kern="0" cap="none" spc="0" normalizeH="0" baseline="0" noProof="0" dirty="0" smtClean="0">
                <a:ln>
                  <a:noFill/>
                </a:ln>
                <a:solidFill>
                  <a:schemeClr val="accent1"/>
                </a:solidFill>
                <a:effectLst/>
                <a:uLnTx/>
                <a:uFillTx/>
                <a:latin typeface="Fira Sans"/>
                <a:ea typeface="Fira Sans"/>
                <a:cs typeface="Fira Sans"/>
                <a:sym typeface="Fira Sans"/>
              </a:rPr>
              <a:t> =Tt + St+ </a:t>
            </a:r>
            <a:r>
              <a:rPr kumimoji="0" lang="el-GR" sz="2000" b="1" i="0" u="none" strike="noStrike" kern="0" cap="none" spc="0" normalizeH="0" baseline="0" noProof="0" dirty="0" smtClean="0">
                <a:ln>
                  <a:noFill/>
                </a:ln>
                <a:solidFill>
                  <a:schemeClr val="accent1"/>
                </a:solidFill>
                <a:effectLst/>
                <a:uLnTx/>
                <a:uFillTx/>
                <a:latin typeface="Fira Sans"/>
                <a:ea typeface="Fira Sans"/>
                <a:cs typeface="Fira Sans"/>
                <a:sym typeface="Fira Sans"/>
              </a:rPr>
              <a:t>ε</a:t>
            </a:r>
            <a:r>
              <a:rPr kumimoji="0" lang="fr-FR" sz="2000" b="1" i="0" u="none" strike="noStrike" kern="0" cap="none" spc="0" normalizeH="0" baseline="0" noProof="0" dirty="0" smtClean="0">
                <a:ln>
                  <a:noFill/>
                </a:ln>
                <a:solidFill>
                  <a:schemeClr val="accent1"/>
                </a:solidFill>
                <a:effectLst/>
                <a:uLnTx/>
                <a:uFillTx/>
                <a:latin typeface="Fira Sans"/>
                <a:ea typeface="Fira Sans"/>
                <a:cs typeface="Fira Sans"/>
                <a:sym typeface="Fira Sans"/>
              </a:rPr>
              <a:t>t</a:t>
            </a:r>
            <a:r>
              <a:rPr kumimoji="0" lang="fr-FR" sz="20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t/>
            </a:r>
            <a:br>
              <a:rPr kumimoji="0" lang="fr-FR" sz="2000" b="0" i="0" u="none" strike="noStrike" kern="0" cap="none" spc="0" normalizeH="0" baseline="0" noProof="0" dirty="0" smtClean="0">
                <a:ln>
                  <a:noFill/>
                </a:ln>
                <a:solidFill>
                  <a:schemeClr val="accent1"/>
                </a:solidFill>
                <a:effectLst/>
                <a:uLnTx/>
                <a:uFillTx/>
                <a:latin typeface="Fira Sans"/>
                <a:ea typeface="Fira Sans"/>
                <a:cs typeface="Fira Sans"/>
                <a:sym typeface="Fira Sans"/>
              </a:rPr>
            </a:br>
            <a:endParaRPr kumimoji="0" lang="fr-FR" sz="2000" b="0" i="0" u="none" strike="noStrike" kern="0" cap="none" spc="0" normalizeH="0" baseline="0" noProof="0" dirty="0">
              <a:ln>
                <a:noFill/>
              </a:ln>
              <a:solidFill>
                <a:schemeClr val="accent1"/>
              </a:solidFill>
              <a:effectLst/>
              <a:uLnTx/>
              <a:uFillTx/>
              <a:latin typeface="Fira Sans"/>
              <a:ea typeface="Fira Sans"/>
              <a:cs typeface="Fira Sans"/>
              <a:sym typeface="Fira Sans"/>
            </a:endParaRPr>
          </a:p>
        </p:txBody>
      </p:sp>
      <p:sp>
        <p:nvSpPr>
          <p:cNvPr id="132" name="ZoneTexte 131"/>
          <p:cNvSpPr txBox="1"/>
          <p:nvPr/>
        </p:nvSpPr>
        <p:spPr>
          <a:xfrm>
            <a:off x="2827020" y="2865120"/>
            <a:ext cx="3314700" cy="400110"/>
          </a:xfrm>
          <a:prstGeom prst="rect">
            <a:avLst/>
          </a:prstGeom>
          <a:noFill/>
        </p:spPr>
        <p:txBody>
          <a:bodyPr wrap="square" rtlCol="0">
            <a:spAutoFit/>
          </a:bodyPr>
          <a:lstStyle/>
          <a:p>
            <a:r>
              <a:rPr lang="fr-FR" sz="2000" dirty="0" smtClean="0">
                <a:solidFill>
                  <a:schemeClr val="bg1"/>
                </a:solidFill>
              </a:rPr>
              <a:t>Propriétés </a:t>
            </a:r>
            <a:endParaRPr lang="fr-FR" sz="2000" dirty="0">
              <a:solidFill>
                <a:schemeClr val="bg1"/>
              </a:solidFill>
            </a:endParaRPr>
          </a:p>
        </p:txBody>
      </p:sp>
      <p:sp>
        <p:nvSpPr>
          <p:cNvPr id="133" name="ZoneTexte 132"/>
          <p:cNvSpPr txBox="1"/>
          <p:nvPr/>
        </p:nvSpPr>
        <p:spPr>
          <a:xfrm>
            <a:off x="99059" y="3474720"/>
            <a:ext cx="5669280" cy="400110"/>
          </a:xfrm>
          <a:prstGeom prst="rect">
            <a:avLst/>
          </a:prstGeom>
          <a:noFill/>
        </p:spPr>
        <p:txBody>
          <a:bodyPr wrap="square" rtlCol="0">
            <a:spAutoFit/>
          </a:bodyPr>
          <a:lstStyle/>
          <a:p>
            <a:r>
              <a:rPr lang="fr-FR" sz="2000" b="1" dirty="0" smtClean="0">
                <a:solidFill>
                  <a:schemeClr val="bg1"/>
                </a:solidFill>
              </a:rPr>
              <a:t>Absorbe la saisonnalité donc  </a:t>
            </a:r>
            <a:r>
              <a:rPr lang="fr-FR" sz="2000" b="1" dirty="0" err="1" smtClean="0">
                <a:solidFill>
                  <a:schemeClr val="bg1"/>
                </a:solidFill>
              </a:rPr>
              <a:t>MSt</a:t>
            </a:r>
            <a:r>
              <a:rPr lang="fr-FR" sz="2000" b="1" dirty="0" smtClean="0">
                <a:solidFill>
                  <a:schemeClr val="bg1"/>
                </a:solidFill>
              </a:rPr>
              <a:t>=0 </a:t>
            </a:r>
            <a:endParaRPr lang="fr-FR" sz="2000" b="1" dirty="0">
              <a:solidFill>
                <a:schemeClr val="bg1"/>
              </a:solidFill>
            </a:endParaRPr>
          </a:p>
        </p:txBody>
      </p:sp>
      <p:sp>
        <p:nvSpPr>
          <p:cNvPr id="135" name="ZoneTexte 134"/>
          <p:cNvSpPr txBox="1"/>
          <p:nvPr/>
        </p:nvSpPr>
        <p:spPr>
          <a:xfrm>
            <a:off x="99059" y="3954780"/>
            <a:ext cx="8663941" cy="400110"/>
          </a:xfrm>
          <a:prstGeom prst="rect">
            <a:avLst/>
          </a:prstGeom>
          <a:noFill/>
        </p:spPr>
        <p:txBody>
          <a:bodyPr wrap="square" rtlCol="0">
            <a:spAutoFit/>
          </a:bodyPr>
          <a:lstStyle/>
          <a:p>
            <a:r>
              <a:rPr lang="fr-FR" sz="2000" b="1" dirty="0" smtClean="0">
                <a:solidFill>
                  <a:schemeClr val="bg1"/>
                </a:solidFill>
              </a:rPr>
              <a:t>Réduit le résidu cela permet  de lisser la variance car M</a:t>
            </a:r>
            <a:r>
              <a:rPr lang="el-GR" sz="2000" b="1" baseline="-25000" dirty="0" smtClean="0">
                <a:solidFill>
                  <a:schemeClr val="bg1"/>
                </a:solidFill>
              </a:rPr>
              <a:t>ε</a:t>
            </a:r>
            <a:r>
              <a:rPr lang="fr-FR" sz="2000" b="1" baseline="-25000" dirty="0" smtClean="0">
                <a:solidFill>
                  <a:schemeClr val="bg1"/>
                </a:solidFill>
              </a:rPr>
              <a:t>t</a:t>
            </a:r>
            <a:r>
              <a:rPr lang="fr-FR" sz="2000" b="1" dirty="0" smtClean="0">
                <a:solidFill>
                  <a:schemeClr val="bg1"/>
                </a:solidFill>
              </a:rPr>
              <a:t>  "faible"</a:t>
            </a:r>
            <a:endParaRPr lang="fr-FR" sz="2000" b="1" dirty="0">
              <a:solidFill>
                <a:schemeClr val="bg1"/>
              </a:solidFill>
            </a:endParaRPr>
          </a:p>
        </p:txBody>
      </p:sp>
      <p:sp>
        <p:nvSpPr>
          <p:cNvPr id="136" name="ZoneTexte 135"/>
          <p:cNvSpPr txBox="1"/>
          <p:nvPr/>
        </p:nvSpPr>
        <p:spPr>
          <a:xfrm>
            <a:off x="99059" y="4358640"/>
            <a:ext cx="5486400" cy="707886"/>
          </a:xfrm>
          <a:prstGeom prst="rect">
            <a:avLst/>
          </a:prstGeom>
          <a:noFill/>
        </p:spPr>
        <p:txBody>
          <a:bodyPr wrap="square" rtlCol="0">
            <a:spAutoFit/>
          </a:bodyPr>
          <a:lstStyle/>
          <a:p>
            <a:r>
              <a:rPr lang="fr-FR" sz="2000" b="1" dirty="0" smtClean="0">
                <a:solidFill>
                  <a:schemeClr val="bg1"/>
                </a:solidFill>
              </a:rPr>
              <a:t>Tendance invariante car  </a:t>
            </a:r>
            <a:r>
              <a:rPr lang="fr-FR" sz="2000" b="1" dirty="0" err="1" smtClean="0">
                <a:solidFill>
                  <a:schemeClr val="bg1"/>
                </a:solidFill>
              </a:rPr>
              <a:t>MTt</a:t>
            </a:r>
            <a:r>
              <a:rPr lang="fr-FR" sz="2000" b="1" dirty="0" smtClean="0">
                <a:solidFill>
                  <a:schemeClr val="bg1"/>
                </a:solidFill>
              </a:rPr>
              <a:t> = Tt</a:t>
            </a:r>
            <a:br>
              <a:rPr lang="fr-FR" sz="2000" b="1" dirty="0" smtClean="0">
                <a:solidFill>
                  <a:schemeClr val="bg1"/>
                </a:solidFill>
              </a:rPr>
            </a:br>
            <a:endParaRPr lang="fr-FR" sz="2000" b="1" dirty="0">
              <a:solidFill>
                <a:schemeClr val="bg1"/>
              </a:solidFill>
            </a:endParaRPr>
          </a:p>
        </p:txBody>
      </p:sp>
      <p:sp>
        <p:nvSpPr>
          <p:cNvPr id="137" name="Google Shape;4045;p43"/>
          <p:cNvSpPr/>
          <p:nvPr/>
        </p:nvSpPr>
        <p:spPr>
          <a:xfrm>
            <a:off x="3885169" y="105197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46;p43"/>
          <p:cNvSpPr/>
          <p:nvPr/>
        </p:nvSpPr>
        <p:spPr>
          <a:xfrm>
            <a:off x="4032066" y="79402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47;p43"/>
          <p:cNvSpPr/>
          <p:nvPr/>
        </p:nvSpPr>
        <p:spPr>
          <a:xfrm>
            <a:off x="4032066" y="145681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48;p43"/>
          <p:cNvSpPr/>
          <p:nvPr/>
        </p:nvSpPr>
        <p:spPr>
          <a:xfrm>
            <a:off x="3679888" y="100085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49;p43"/>
          <p:cNvSpPr/>
          <p:nvPr/>
        </p:nvSpPr>
        <p:spPr>
          <a:xfrm>
            <a:off x="4253865" y="133246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50;p43"/>
          <p:cNvSpPr/>
          <p:nvPr/>
        </p:nvSpPr>
        <p:spPr>
          <a:xfrm>
            <a:off x="3679888" y="133246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51;p43"/>
          <p:cNvSpPr/>
          <p:nvPr/>
        </p:nvSpPr>
        <p:spPr>
          <a:xfrm>
            <a:off x="4253865" y="100085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52;p43"/>
          <p:cNvSpPr/>
          <p:nvPr/>
        </p:nvSpPr>
        <p:spPr>
          <a:xfrm>
            <a:off x="3867924" y="91369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53;p43"/>
          <p:cNvSpPr/>
          <p:nvPr/>
        </p:nvSpPr>
        <p:spPr>
          <a:xfrm>
            <a:off x="4140420" y="138565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54;p43"/>
          <p:cNvSpPr/>
          <p:nvPr/>
        </p:nvSpPr>
        <p:spPr>
          <a:xfrm>
            <a:off x="3701185" y="120084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55;p43"/>
          <p:cNvSpPr/>
          <p:nvPr/>
        </p:nvSpPr>
        <p:spPr>
          <a:xfrm>
            <a:off x="4246178" y="120084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056;p43"/>
          <p:cNvSpPr/>
          <p:nvPr/>
        </p:nvSpPr>
        <p:spPr>
          <a:xfrm>
            <a:off x="3867924" y="138565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057;p43"/>
          <p:cNvSpPr/>
          <p:nvPr/>
        </p:nvSpPr>
        <p:spPr>
          <a:xfrm>
            <a:off x="4140420" y="91369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077;p43"/>
          <p:cNvSpPr/>
          <p:nvPr/>
        </p:nvSpPr>
        <p:spPr>
          <a:xfrm>
            <a:off x="4284200" y="158833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079;p43"/>
          <p:cNvSpPr/>
          <p:nvPr/>
        </p:nvSpPr>
        <p:spPr>
          <a:xfrm>
            <a:off x="2789575" y="102163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914400" y="536525"/>
            <a:ext cx="73152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smtClean="0">
                <a:solidFill>
                  <a:srgbClr val="FFFFFF"/>
                </a:solidFill>
                <a:latin typeface="Arial"/>
                <a:ea typeface="Arial"/>
                <a:cs typeface="Arial"/>
                <a:sym typeface="Arial"/>
              </a:rPr>
              <a:t>Contexte</a:t>
            </a:r>
            <a:endParaRPr>
              <a:solidFill>
                <a:srgbClr val="FFFFFF"/>
              </a:solidFill>
              <a:latin typeface="Arial"/>
              <a:ea typeface="Arial"/>
              <a:cs typeface="Arial"/>
              <a:sym typeface="Arial"/>
            </a:endParaRPr>
          </a:p>
        </p:txBody>
      </p:sp>
      <p:sp>
        <p:nvSpPr>
          <p:cNvPr id="4185" name="Google Shape;4185;p46"/>
          <p:cNvSpPr txBox="1">
            <a:spLocks noGrp="1"/>
          </p:cNvSpPr>
          <p:nvPr>
            <p:ph type="body" idx="4294967295"/>
          </p:nvPr>
        </p:nvSpPr>
        <p:spPr>
          <a:xfrm>
            <a:off x="914400" y="1096450"/>
            <a:ext cx="7315200" cy="3420131"/>
          </a:xfrm>
          <a:prstGeom prst="rect">
            <a:avLst/>
          </a:prstGeom>
        </p:spPr>
        <p:txBody>
          <a:bodyPr spcFirstLastPara="1" wrap="square" lIns="91425" tIns="91425" rIns="91425" bIns="91425" anchor="t" anchorCtr="0">
            <a:noAutofit/>
          </a:bodyPr>
          <a:lstStyle/>
          <a:p>
            <a:pPr algn="just">
              <a:spcAft>
                <a:spcPts val="1000"/>
              </a:spcAft>
            </a:pPr>
            <a:r>
              <a:rPr lang="fr-FR" sz="1400" dirty="0" smtClean="0">
                <a:solidFill>
                  <a:schemeClr val="bg1"/>
                </a:solidFill>
                <a:latin typeface="Fira Sans" charset="0"/>
                <a:ea typeface="Calibri"/>
                <a:cs typeface="Times New Roman"/>
              </a:rPr>
              <a:t>La société </a:t>
            </a:r>
            <a:r>
              <a:rPr lang="fr-FR" sz="1400" dirty="0" err="1" smtClean="0">
                <a:solidFill>
                  <a:schemeClr val="bg1"/>
                </a:solidFill>
                <a:latin typeface="Fira Sans" charset="0"/>
                <a:ea typeface="Calibri"/>
                <a:cs typeface="Times New Roman"/>
              </a:rPr>
              <a:t>Enercoop</a:t>
            </a:r>
            <a:r>
              <a:rPr lang="fr-FR" sz="1400" dirty="0" smtClean="0">
                <a:solidFill>
                  <a:schemeClr val="bg1"/>
                </a:solidFill>
                <a:latin typeface="Fira Sans" charset="0"/>
                <a:ea typeface="Calibri"/>
                <a:cs typeface="Times New Roman"/>
              </a:rPr>
              <a:t>, spécialisée dans les énergies renouvelables, souhaite faire correspondre son offre à la demande de ses clients. Pour cela, nous allons construire un modèle efficace qui permet </a:t>
            </a:r>
            <a:r>
              <a:rPr lang="fr-FR" sz="1600" b="1" dirty="0" smtClean="0">
                <a:solidFill>
                  <a:schemeClr val="bg1"/>
                </a:solidFill>
                <a:latin typeface="Fira Sans" charset="0"/>
                <a:ea typeface="Calibri"/>
                <a:cs typeface="Times New Roman"/>
              </a:rPr>
              <a:t>la prédiction de la demande en électricité.</a:t>
            </a:r>
          </a:p>
          <a:p>
            <a:pPr algn="just">
              <a:spcAft>
                <a:spcPts val="1000"/>
              </a:spcAft>
            </a:pPr>
            <a:r>
              <a:rPr lang="fr-FR" sz="1400" dirty="0" smtClean="0">
                <a:solidFill>
                  <a:schemeClr val="bg1"/>
                </a:solidFill>
                <a:latin typeface="Fira Sans" charset="0"/>
                <a:ea typeface="Calibri"/>
                <a:cs typeface="Times New Roman"/>
              </a:rPr>
              <a:t>Nous allons utiliser dans un premier temps, plusieurs techniques telles que la </a:t>
            </a:r>
            <a:r>
              <a:rPr lang="fr-FR" sz="1600" b="1" dirty="0" smtClean="0">
                <a:solidFill>
                  <a:schemeClr val="bg1"/>
                </a:solidFill>
                <a:latin typeface="Fira Sans" charset="0"/>
                <a:ea typeface="Calibri"/>
                <a:cs typeface="Times New Roman"/>
              </a:rPr>
              <a:t>régression linéaire, les moyennes mobiles</a:t>
            </a:r>
            <a:r>
              <a:rPr lang="fr-FR" sz="1400" dirty="0" smtClean="0">
                <a:solidFill>
                  <a:schemeClr val="bg1"/>
                </a:solidFill>
                <a:latin typeface="Fira Sans" charset="0"/>
                <a:ea typeface="Calibri"/>
                <a:cs typeface="Times New Roman"/>
              </a:rPr>
              <a:t>, afin de </a:t>
            </a:r>
            <a:r>
              <a:rPr lang="fr-FR" sz="1600" b="1" dirty="0" smtClean="0">
                <a:solidFill>
                  <a:schemeClr val="bg1"/>
                </a:solidFill>
                <a:latin typeface="Fira Sans" charset="0"/>
                <a:ea typeface="Calibri"/>
                <a:cs typeface="Times New Roman"/>
              </a:rPr>
              <a:t>corriger la série temporelle </a:t>
            </a:r>
            <a:r>
              <a:rPr lang="fr-FR" sz="1600" b="1" dirty="0" smtClean="0">
                <a:solidFill>
                  <a:schemeClr val="bg1"/>
                </a:solidFill>
                <a:latin typeface="Fira Sans" charset="0"/>
                <a:ea typeface="Calibri"/>
                <a:cs typeface="Times New Roman"/>
              </a:rPr>
              <a:t>de l’effet de température.</a:t>
            </a:r>
            <a:endParaRPr lang="fr-FR" sz="1600" b="1" dirty="0" smtClean="0">
              <a:solidFill>
                <a:schemeClr val="bg1"/>
              </a:solidFill>
              <a:latin typeface="Fira Sans" charset="0"/>
              <a:ea typeface="Calibri"/>
              <a:cs typeface="Times New Roman"/>
            </a:endParaRPr>
          </a:p>
          <a:p>
            <a:pPr algn="just">
              <a:spcAft>
                <a:spcPts val="1000"/>
              </a:spcAft>
            </a:pPr>
            <a:r>
              <a:rPr lang="fr-FR" sz="1400" dirty="0" smtClean="0">
                <a:solidFill>
                  <a:schemeClr val="bg1"/>
                </a:solidFill>
                <a:latin typeface="Fira Sans" charset="0"/>
                <a:ea typeface="Calibri"/>
                <a:cs typeface="Times New Roman"/>
              </a:rPr>
              <a:t>Puis deuxièmement, nous allons </a:t>
            </a:r>
            <a:r>
              <a:rPr lang="fr-FR" sz="1600" b="1" dirty="0" smtClean="0">
                <a:solidFill>
                  <a:schemeClr val="bg1"/>
                </a:solidFill>
                <a:latin typeface="Fira Sans" charset="0"/>
                <a:ea typeface="Calibri"/>
                <a:cs typeface="Times New Roman"/>
              </a:rPr>
              <a:t>prédire</a:t>
            </a:r>
            <a:r>
              <a:rPr lang="fr-FR" sz="1400" dirty="0" smtClean="0">
                <a:solidFill>
                  <a:schemeClr val="bg1"/>
                </a:solidFill>
                <a:latin typeface="Fira Sans" charset="0"/>
                <a:ea typeface="Calibri"/>
                <a:cs typeface="Times New Roman"/>
              </a:rPr>
              <a:t> la série corrigée de l’effet de température en utilisant </a:t>
            </a:r>
            <a:r>
              <a:rPr lang="fr-FR" sz="1600" b="1" dirty="0" smtClean="0">
                <a:solidFill>
                  <a:schemeClr val="bg1"/>
                </a:solidFill>
                <a:latin typeface="Fira Sans" charset="0"/>
                <a:ea typeface="Calibri"/>
                <a:cs typeface="Times New Roman"/>
              </a:rPr>
              <a:t>le lissage exponentiel par la méthode de Holt-Winter </a:t>
            </a:r>
            <a:r>
              <a:rPr lang="fr-FR" sz="1400" dirty="0" smtClean="0">
                <a:solidFill>
                  <a:schemeClr val="bg1"/>
                </a:solidFill>
                <a:latin typeface="Fira Sans" charset="0"/>
                <a:ea typeface="Calibri"/>
                <a:cs typeface="Times New Roman"/>
              </a:rPr>
              <a:t>et les </a:t>
            </a:r>
            <a:r>
              <a:rPr lang="fr-FR" sz="1600" b="1" dirty="0" smtClean="0">
                <a:solidFill>
                  <a:schemeClr val="bg1"/>
                </a:solidFill>
                <a:latin typeface="Fira Sans" charset="0"/>
                <a:ea typeface="Calibri"/>
                <a:cs typeface="Times New Roman"/>
              </a:rPr>
              <a:t>modèles du type ARMA</a:t>
            </a:r>
            <a:r>
              <a:rPr lang="fr-FR" sz="1400" dirty="0" smtClean="0">
                <a:solidFill>
                  <a:schemeClr val="bg1"/>
                </a:solidFill>
                <a:latin typeface="Fira Sans" charset="0"/>
                <a:ea typeface="Calibri"/>
                <a:cs typeface="Times New Roman"/>
              </a:rPr>
              <a:t>.</a:t>
            </a:r>
          </a:p>
          <a:p>
            <a:pPr algn="just">
              <a:spcAft>
                <a:spcPts val="1000"/>
              </a:spcAft>
            </a:pPr>
            <a:r>
              <a:rPr lang="fr-FR" sz="1400" dirty="0" smtClean="0">
                <a:solidFill>
                  <a:schemeClr val="bg1"/>
                </a:solidFill>
                <a:latin typeface="Fira Sans" charset="0"/>
                <a:ea typeface="Calibri"/>
                <a:cs typeface="Times New Roman"/>
              </a:rPr>
              <a:t>Enfin, nous allons choisir </a:t>
            </a:r>
            <a:r>
              <a:rPr lang="fr-FR" sz="1600" b="1" dirty="0" smtClean="0">
                <a:solidFill>
                  <a:schemeClr val="bg1"/>
                </a:solidFill>
                <a:latin typeface="Fira Sans" charset="0"/>
                <a:ea typeface="Calibri"/>
                <a:cs typeface="Times New Roman"/>
              </a:rPr>
              <a:t>la plus efficace des deux méthodes.</a:t>
            </a: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Décomposition de la série temporelle corrigée </a:t>
            </a:r>
          </a:p>
        </p:txBody>
      </p:sp>
      <p:sp>
        <p:nvSpPr>
          <p:cNvPr id="141" name="ZoneTexte 140"/>
          <p:cNvSpPr txBox="1"/>
          <p:nvPr/>
        </p:nvSpPr>
        <p:spPr>
          <a:xfrm>
            <a:off x="6934199" y="734301"/>
            <a:ext cx="2085111" cy="954107"/>
          </a:xfrm>
          <a:prstGeom prst="rect">
            <a:avLst/>
          </a:prstGeom>
          <a:noFill/>
        </p:spPr>
        <p:txBody>
          <a:bodyPr wrap="square" rtlCol="0">
            <a:spAutoFit/>
          </a:bodyPr>
          <a:lstStyle/>
          <a:p>
            <a:r>
              <a:rPr lang="fr-FR" b="1" dirty="0" smtClean="0">
                <a:solidFill>
                  <a:schemeClr val="accent1"/>
                </a:solidFill>
                <a:latin typeface="Fira Sans" charset="0"/>
              </a:rPr>
              <a:t>Résidus (</a:t>
            </a:r>
            <a:r>
              <a:rPr lang="fr-FR" b="1" dirty="0" err="1" smtClean="0">
                <a:solidFill>
                  <a:schemeClr val="accent1"/>
                </a:solidFill>
                <a:latin typeface="Fira Sans" charset="0"/>
              </a:rPr>
              <a:t>Résid</a:t>
            </a:r>
            <a:r>
              <a:rPr lang="fr-FR" b="1" dirty="0" smtClean="0">
                <a:solidFill>
                  <a:schemeClr val="accent1"/>
                </a:solidFill>
                <a:latin typeface="Fira Sans" charset="0"/>
              </a:rPr>
              <a:t>) </a:t>
            </a:r>
            <a:r>
              <a:rPr lang="fr-FR" dirty="0" smtClean="0">
                <a:solidFill>
                  <a:schemeClr val="accent1"/>
                </a:solidFill>
                <a:latin typeface="Fira Sans" charset="0"/>
              </a:rPr>
              <a:t>: autour de 0. Très faible, réduction de la variance </a:t>
            </a:r>
          </a:p>
        </p:txBody>
      </p:sp>
      <p:sp>
        <p:nvSpPr>
          <p:cNvPr id="134" name="ZoneTexte 133"/>
          <p:cNvSpPr txBox="1"/>
          <p:nvPr/>
        </p:nvSpPr>
        <p:spPr>
          <a:xfrm>
            <a:off x="138544" y="3276602"/>
            <a:ext cx="2576945" cy="738664"/>
          </a:xfrm>
          <a:prstGeom prst="rect">
            <a:avLst/>
          </a:prstGeom>
          <a:noFill/>
        </p:spPr>
        <p:txBody>
          <a:bodyPr wrap="square" rtlCol="0">
            <a:spAutoFit/>
          </a:bodyPr>
          <a:lstStyle/>
          <a:p>
            <a:r>
              <a:rPr lang="fr-FR" b="1" dirty="0" smtClean="0">
                <a:solidFill>
                  <a:schemeClr val="bg1"/>
                </a:solidFill>
                <a:latin typeface="Fira Sans" charset="0"/>
              </a:rPr>
              <a:t>Saisonnalité (</a:t>
            </a:r>
            <a:r>
              <a:rPr lang="fr-FR" b="1" dirty="0" err="1" smtClean="0">
                <a:solidFill>
                  <a:schemeClr val="bg1"/>
                </a:solidFill>
                <a:latin typeface="Fira Sans" charset="0"/>
              </a:rPr>
              <a:t>seasonal</a:t>
            </a:r>
            <a:r>
              <a:rPr lang="fr-FR" b="1" dirty="0" smtClean="0">
                <a:solidFill>
                  <a:schemeClr val="bg1"/>
                </a:solidFill>
                <a:latin typeface="Fira Sans" charset="0"/>
              </a:rPr>
              <a:t>)</a:t>
            </a:r>
            <a:r>
              <a:rPr lang="fr-FR" dirty="0" smtClean="0">
                <a:solidFill>
                  <a:schemeClr val="bg1"/>
                </a:solidFill>
                <a:latin typeface="Fira Sans" charset="0"/>
              </a:rPr>
              <a:t>: présence de saisonnalité que nous allons éliminer </a:t>
            </a:r>
          </a:p>
        </p:txBody>
      </p:sp>
      <p:pic>
        <p:nvPicPr>
          <p:cNvPr id="1026" name="Picture 2"/>
          <p:cNvPicPr>
            <a:picLocks noChangeAspect="1" noChangeArrowheads="1"/>
          </p:cNvPicPr>
          <p:nvPr/>
        </p:nvPicPr>
        <p:blipFill>
          <a:blip r:embed="rId3"/>
          <a:srcRect/>
          <a:stretch>
            <a:fillRect/>
          </a:stretch>
        </p:blipFill>
        <p:spPr bwMode="auto">
          <a:xfrm>
            <a:off x="2604956" y="2633752"/>
            <a:ext cx="4222564" cy="2509748"/>
          </a:xfrm>
          <a:prstGeom prst="rect">
            <a:avLst/>
          </a:prstGeom>
          <a:noFill/>
          <a:ln w="9525">
            <a:noFill/>
            <a:miter lim="800000"/>
            <a:headEnd/>
            <a:tailEnd/>
          </a:ln>
          <a:effectLst/>
        </p:spPr>
      </p:pic>
      <p:sp>
        <p:nvSpPr>
          <p:cNvPr id="130" name="Google Shape;636;p45"/>
          <p:cNvSpPr txBox="1">
            <a:spLocks noGrp="1"/>
          </p:cNvSpPr>
          <p:nvPr>
            <p:ph type="title"/>
          </p:nvPr>
        </p:nvSpPr>
        <p:spPr>
          <a:xfrm>
            <a:off x="-720" y="670560"/>
            <a:ext cx="1768560" cy="1051560"/>
          </a:xfrm>
          <a:prstGeom prst="rect">
            <a:avLst/>
          </a:prstGeom>
          <a:noFill/>
          <a:ln>
            <a:noFill/>
          </a:ln>
        </p:spPr>
        <p:txBody>
          <a:bodyPr spcFirstLastPara="1" wrap="square" lIns="91425" tIns="91425" rIns="91425" bIns="91425" anchor="ctr" anchorCtr="0">
            <a:noAutofit/>
          </a:bodyPr>
          <a:lstStyle/>
          <a:p>
            <a:pPr>
              <a:buClrTx/>
              <a:buSzTx/>
              <a:defRPr/>
            </a:pPr>
            <a:r>
              <a:rPr lang="fr-FR" sz="1400" dirty="0" smtClean="0">
                <a:solidFill>
                  <a:schemeClr val="accent1"/>
                </a:solidFill>
              </a:rPr>
              <a:t>Tendance (Trend) </a:t>
            </a:r>
            <a:r>
              <a:rPr lang="fr-FR" sz="1400" b="0" dirty="0" smtClean="0">
                <a:solidFill>
                  <a:schemeClr val="accent1"/>
                </a:solidFill>
              </a:rPr>
              <a:t>:</a:t>
            </a:r>
            <a:br>
              <a:rPr lang="fr-FR" sz="1400" b="0" dirty="0" smtClean="0">
                <a:solidFill>
                  <a:schemeClr val="accent1"/>
                </a:solidFill>
              </a:rPr>
            </a:br>
            <a:r>
              <a:rPr lang="fr-FR" sz="1400" b="0" dirty="0" smtClean="0">
                <a:solidFill>
                  <a:schemeClr val="accent1"/>
                </a:solidFill>
              </a:rPr>
              <a:t> invariant jusqu’en 2018-2019 puis chute</a:t>
            </a:r>
            <a:endParaRPr kumimoji="0" lang="fr-FR" sz="1400" b="0" u="none" strike="noStrike" kern="0" cap="none" spc="0" normalizeH="0" baseline="0" noProof="0" dirty="0">
              <a:ln>
                <a:noFill/>
              </a:ln>
              <a:solidFill>
                <a:schemeClr val="accent1"/>
              </a:solidFill>
              <a:effectLst/>
              <a:uLnTx/>
              <a:uFillTx/>
            </a:endParaRPr>
          </a:p>
        </p:txBody>
      </p:sp>
      <p:pic>
        <p:nvPicPr>
          <p:cNvPr id="2051" name="Picture 3"/>
          <p:cNvPicPr>
            <a:picLocks noChangeAspect="1" noChangeArrowheads="1"/>
          </p:cNvPicPr>
          <p:nvPr/>
        </p:nvPicPr>
        <p:blipFill>
          <a:blip r:embed="rId4"/>
          <a:srcRect/>
          <a:stretch>
            <a:fillRect/>
          </a:stretch>
        </p:blipFill>
        <p:spPr bwMode="auto">
          <a:xfrm>
            <a:off x="1912620" y="821690"/>
            <a:ext cx="4711065" cy="4018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Décomposition de la série temporelle corrigée </a:t>
            </a:r>
          </a:p>
        </p:txBody>
      </p:sp>
      <p:sp>
        <p:nvSpPr>
          <p:cNvPr id="134" name="ZoneTexte 133"/>
          <p:cNvSpPr txBox="1"/>
          <p:nvPr/>
        </p:nvSpPr>
        <p:spPr>
          <a:xfrm>
            <a:off x="138544" y="3276602"/>
            <a:ext cx="2576945" cy="738664"/>
          </a:xfrm>
          <a:prstGeom prst="rect">
            <a:avLst/>
          </a:prstGeom>
          <a:noFill/>
        </p:spPr>
        <p:txBody>
          <a:bodyPr wrap="square" rtlCol="0">
            <a:spAutoFit/>
          </a:bodyPr>
          <a:lstStyle/>
          <a:p>
            <a:r>
              <a:rPr lang="fr-FR" b="1" dirty="0" smtClean="0">
                <a:solidFill>
                  <a:schemeClr val="bg1"/>
                </a:solidFill>
                <a:latin typeface="Fira Sans" charset="0"/>
              </a:rPr>
              <a:t>Saisonnalité (</a:t>
            </a:r>
            <a:r>
              <a:rPr lang="fr-FR" b="1" dirty="0" err="1" smtClean="0">
                <a:solidFill>
                  <a:schemeClr val="bg1"/>
                </a:solidFill>
                <a:latin typeface="Fira Sans" charset="0"/>
              </a:rPr>
              <a:t>seasonal</a:t>
            </a:r>
            <a:r>
              <a:rPr lang="fr-FR" b="1" dirty="0" smtClean="0">
                <a:solidFill>
                  <a:schemeClr val="bg1"/>
                </a:solidFill>
                <a:latin typeface="Fira Sans" charset="0"/>
              </a:rPr>
              <a:t>)</a:t>
            </a:r>
            <a:r>
              <a:rPr lang="fr-FR" dirty="0" smtClean="0">
                <a:solidFill>
                  <a:schemeClr val="bg1"/>
                </a:solidFill>
                <a:latin typeface="Fira Sans" charset="0"/>
              </a:rPr>
              <a:t>: présence de saisonnalité que nous allons éliminer </a:t>
            </a:r>
          </a:p>
        </p:txBody>
      </p:sp>
      <p:sp>
        <p:nvSpPr>
          <p:cNvPr id="137" name="Google Shape;4045;p43"/>
          <p:cNvSpPr/>
          <p:nvPr/>
        </p:nvSpPr>
        <p:spPr>
          <a:xfrm>
            <a:off x="3885169" y="105197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46;p43"/>
          <p:cNvSpPr/>
          <p:nvPr/>
        </p:nvSpPr>
        <p:spPr>
          <a:xfrm>
            <a:off x="4032066" y="79402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47;p43"/>
          <p:cNvSpPr/>
          <p:nvPr/>
        </p:nvSpPr>
        <p:spPr>
          <a:xfrm>
            <a:off x="4032066" y="145681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48;p43"/>
          <p:cNvSpPr/>
          <p:nvPr/>
        </p:nvSpPr>
        <p:spPr>
          <a:xfrm>
            <a:off x="3679888" y="100085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49;p43"/>
          <p:cNvSpPr/>
          <p:nvPr/>
        </p:nvSpPr>
        <p:spPr>
          <a:xfrm>
            <a:off x="4253865" y="133246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50;p43"/>
          <p:cNvSpPr/>
          <p:nvPr/>
        </p:nvSpPr>
        <p:spPr>
          <a:xfrm>
            <a:off x="3679888" y="133246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51;p43"/>
          <p:cNvSpPr/>
          <p:nvPr/>
        </p:nvSpPr>
        <p:spPr>
          <a:xfrm>
            <a:off x="4253865" y="100085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52;p43"/>
          <p:cNvSpPr/>
          <p:nvPr/>
        </p:nvSpPr>
        <p:spPr>
          <a:xfrm>
            <a:off x="3867924" y="91369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53;p43"/>
          <p:cNvSpPr/>
          <p:nvPr/>
        </p:nvSpPr>
        <p:spPr>
          <a:xfrm>
            <a:off x="4140420" y="138565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54;p43"/>
          <p:cNvSpPr/>
          <p:nvPr/>
        </p:nvSpPr>
        <p:spPr>
          <a:xfrm>
            <a:off x="3701185" y="120084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55;p43"/>
          <p:cNvSpPr/>
          <p:nvPr/>
        </p:nvSpPr>
        <p:spPr>
          <a:xfrm>
            <a:off x="4246178" y="120084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056;p43"/>
          <p:cNvSpPr/>
          <p:nvPr/>
        </p:nvSpPr>
        <p:spPr>
          <a:xfrm>
            <a:off x="3867924" y="138565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057;p43"/>
          <p:cNvSpPr/>
          <p:nvPr/>
        </p:nvSpPr>
        <p:spPr>
          <a:xfrm>
            <a:off x="4140420" y="91369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077;p43"/>
          <p:cNvSpPr/>
          <p:nvPr/>
        </p:nvSpPr>
        <p:spPr>
          <a:xfrm>
            <a:off x="4284200" y="158833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079;p43"/>
          <p:cNvSpPr/>
          <p:nvPr/>
        </p:nvSpPr>
        <p:spPr>
          <a:xfrm>
            <a:off x="2789575" y="102163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roupe 94"/>
          <p:cNvGrpSpPr/>
          <p:nvPr/>
        </p:nvGrpSpPr>
        <p:grpSpPr>
          <a:xfrm>
            <a:off x="0" y="743903"/>
            <a:ext cx="4952615" cy="1796732"/>
            <a:chOff x="0" y="743903"/>
            <a:chExt cx="4952615" cy="1796732"/>
          </a:xfrm>
        </p:grpSpPr>
        <p:sp>
          <p:nvSpPr>
            <p:cNvPr id="96"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roupe 131"/>
            <p:cNvGrpSpPr/>
            <p:nvPr/>
          </p:nvGrpSpPr>
          <p:grpSpPr>
            <a:xfrm>
              <a:off x="0" y="743903"/>
              <a:ext cx="3470275" cy="1784350"/>
              <a:chOff x="0" y="1582737"/>
              <a:chExt cx="3470275" cy="1784350"/>
            </a:xfrm>
          </p:grpSpPr>
          <p:pic>
            <p:nvPicPr>
              <p:cNvPr id="99" name="Picture 2"/>
              <p:cNvPicPr>
                <a:picLocks noChangeAspect="1" noChangeArrowheads="1"/>
              </p:cNvPicPr>
              <p:nvPr/>
            </p:nvPicPr>
            <p:blipFill>
              <a:blip r:embed="rId3"/>
              <a:srcRect/>
              <a:stretch>
                <a:fillRect/>
              </a:stretch>
            </p:blipFill>
            <p:spPr bwMode="auto">
              <a:xfrm>
                <a:off x="0" y="1582737"/>
                <a:ext cx="2568575" cy="1784350"/>
              </a:xfrm>
              <a:prstGeom prst="rect">
                <a:avLst/>
              </a:prstGeom>
              <a:noFill/>
              <a:ln w="9525">
                <a:noFill/>
                <a:miter lim="800000"/>
                <a:headEnd/>
                <a:tailEnd/>
              </a:ln>
              <a:effectLst/>
            </p:spPr>
          </p:pic>
          <p:pic>
            <p:nvPicPr>
              <p:cNvPr id="100" name="Picture 3"/>
              <p:cNvPicPr>
                <a:picLocks noChangeAspect="1" noChangeArrowheads="1"/>
              </p:cNvPicPr>
              <p:nvPr/>
            </p:nvPicPr>
            <p:blipFill>
              <a:blip r:embed="rId4"/>
              <a:srcRect/>
              <a:stretch>
                <a:fillRect/>
              </a:stretch>
            </p:blipFill>
            <p:spPr bwMode="auto">
              <a:xfrm>
                <a:off x="2547938" y="1615123"/>
                <a:ext cx="922337" cy="1730375"/>
              </a:xfrm>
              <a:prstGeom prst="rect">
                <a:avLst/>
              </a:prstGeom>
              <a:noFill/>
              <a:ln w="9525">
                <a:noFill/>
                <a:miter lim="800000"/>
                <a:headEnd/>
                <a:tailEnd/>
              </a:ln>
              <a:effectLst/>
            </p:spPr>
          </p:pic>
        </p:grpSp>
        <p:pic>
          <p:nvPicPr>
            <p:cNvPr id="98" name="Picture 2"/>
            <p:cNvPicPr>
              <a:picLocks noChangeAspect="1" noChangeArrowheads="1"/>
            </p:cNvPicPr>
            <p:nvPr/>
          </p:nvPicPr>
          <p:blipFill>
            <a:blip r:embed="rId5"/>
            <a:srcRect/>
            <a:stretch>
              <a:fillRect/>
            </a:stretch>
          </p:blipFill>
          <p:spPr bwMode="auto">
            <a:xfrm>
              <a:off x="3432493" y="818198"/>
              <a:ext cx="815975" cy="1722437"/>
            </a:xfrm>
            <a:prstGeom prst="rect">
              <a:avLst/>
            </a:prstGeom>
            <a:noFill/>
            <a:ln w="9525">
              <a:noFill/>
              <a:miter lim="800000"/>
              <a:headEnd/>
              <a:tailEnd/>
            </a:ln>
            <a:effectLst/>
          </p:spPr>
        </p:pic>
      </p:grpSp>
      <p:sp>
        <p:nvSpPr>
          <p:cNvPr id="101" name="Rectangle 100"/>
          <p:cNvSpPr/>
          <p:nvPr/>
        </p:nvSpPr>
        <p:spPr>
          <a:xfrm>
            <a:off x="3421380" y="769620"/>
            <a:ext cx="952500" cy="1722120"/>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5" name="Groupe 104"/>
          <p:cNvGrpSpPr/>
          <p:nvPr/>
        </p:nvGrpSpPr>
        <p:grpSpPr>
          <a:xfrm>
            <a:off x="0" y="2526030"/>
            <a:ext cx="9144000" cy="2617470"/>
            <a:chOff x="0" y="2526030"/>
            <a:chExt cx="9144000" cy="2617470"/>
          </a:xfrm>
        </p:grpSpPr>
        <p:sp>
          <p:nvSpPr>
            <p:cNvPr id="129" name="Rectangle 128"/>
            <p:cNvSpPr/>
            <p:nvPr/>
          </p:nvSpPr>
          <p:spPr>
            <a:xfrm>
              <a:off x="0" y="2781300"/>
              <a:ext cx="9144000"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 name="Picture 5"/>
            <p:cNvPicPr>
              <a:picLocks noChangeAspect="1" noChangeArrowheads="1"/>
            </p:cNvPicPr>
            <p:nvPr/>
          </p:nvPicPr>
          <p:blipFill>
            <a:blip r:embed="rId6"/>
            <a:srcRect/>
            <a:stretch>
              <a:fillRect/>
            </a:stretch>
          </p:blipFill>
          <p:spPr bwMode="auto">
            <a:xfrm>
              <a:off x="0" y="2526030"/>
              <a:ext cx="5318760" cy="1368379"/>
            </a:xfrm>
            <a:prstGeom prst="rect">
              <a:avLst/>
            </a:prstGeom>
            <a:noFill/>
            <a:ln w="9525">
              <a:noFill/>
              <a:miter lim="800000"/>
              <a:headEnd/>
              <a:tailEnd/>
            </a:ln>
            <a:effectLst/>
          </p:spPr>
        </p:pic>
        <p:pic>
          <p:nvPicPr>
            <p:cNvPr id="103" name="Picture 6"/>
            <p:cNvPicPr>
              <a:picLocks noChangeAspect="1" noChangeArrowheads="1"/>
            </p:cNvPicPr>
            <p:nvPr/>
          </p:nvPicPr>
          <p:blipFill>
            <a:blip r:embed="rId7"/>
            <a:srcRect/>
            <a:stretch>
              <a:fillRect/>
            </a:stretch>
          </p:blipFill>
          <p:spPr bwMode="auto">
            <a:xfrm>
              <a:off x="0" y="3674126"/>
              <a:ext cx="5328000" cy="1400340"/>
            </a:xfrm>
            <a:prstGeom prst="rect">
              <a:avLst/>
            </a:prstGeom>
            <a:noFill/>
            <a:ln w="9525">
              <a:noFill/>
              <a:miter lim="800000"/>
              <a:headEnd/>
              <a:tailEnd/>
            </a:ln>
            <a:effectLst/>
          </p:spPr>
        </p:pic>
      </p:grpSp>
      <p:pic>
        <p:nvPicPr>
          <p:cNvPr id="104" name="Picture 7"/>
          <p:cNvPicPr>
            <a:picLocks noChangeAspect="1" noChangeArrowheads="1"/>
          </p:cNvPicPr>
          <p:nvPr/>
        </p:nvPicPr>
        <p:blipFill>
          <a:blip r:embed="rId8"/>
          <a:srcRect/>
          <a:stretch>
            <a:fillRect/>
          </a:stretch>
        </p:blipFill>
        <p:spPr bwMode="auto">
          <a:xfrm>
            <a:off x="4537075" y="1173481"/>
            <a:ext cx="4827815" cy="1174408"/>
          </a:xfrm>
          <a:prstGeom prst="rect">
            <a:avLst/>
          </a:prstGeom>
          <a:noFill/>
          <a:ln w="9525">
            <a:noFill/>
            <a:miter lim="800000"/>
            <a:headEnd/>
            <a:tailEnd/>
          </a:ln>
          <a:effectLst/>
        </p:spPr>
      </p:pic>
      <p:sp>
        <p:nvSpPr>
          <p:cNvPr id="106" name="Google Shape;1362;p23"/>
          <p:cNvSpPr txBox="1"/>
          <p:nvPr/>
        </p:nvSpPr>
        <p:spPr>
          <a:xfrm flipH="1">
            <a:off x="5585460" y="3062812"/>
            <a:ext cx="2942012" cy="1678526"/>
          </a:xfrm>
          <a:prstGeom prst="rect">
            <a:avLst/>
          </a:prstGeom>
          <a:noFill/>
          <a:ln>
            <a:noFill/>
          </a:ln>
        </p:spPr>
        <p:txBody>
          <a:bodyPr spcFirstLastPara="1" wrap="square" lIns="91425" tIns="91425" rIns="91425" bIns="91425" anchor="t" anchorCtr="0">
            <a:noAutofit/>
          </a:bodyPr>
          <a:lstStyle/>
          <a:p>
            <a:pPr algn="just"/>
            <a:r>
              <a:rPr lang="fr-FR" dirty="0" smtClean="0">
                <a:solidFill>
                  <a:schemeClr val="bg1"/>
                </a:solidFill>
                <a:latin typeface="Fira Sans" charset="0"/>
              </a:rPr>
              <a:t>La </a:t>
            </a:r>
            <a:r>
              <a:rPr lang="fr-FR" b="1" dirty="0" smtClean="0">
                <a:solidFill>
                  <a:schemeClr val="bg1"/>
                </a:solidFill>
                <a:latin typeface="Fira Sans" charset="0"/>
              </a:rPr>
              <a:t>moyenne mobile 12 est le meilleur filtre linéaire car elle </a:t>
            </a:r>
            <a:r>
              <a:rPr lang="fr-FR" dirty="0" smtClean="0">
                <a:solidFill>
                  <a:schemeClr val="bg1"/>
                </a:solidFill>
                <a:latin typeface="Fira Sans" charset="0"/>
              </a:rPr>
              <a:t> laisse la </a:t>
            </a:r>
            <a:r>
              <a:rPr lang="fr-FR" b="1" dirty="0" smtClean="0">
                <a:solidFill>
                  <a:schemeClr val="bg1"/>
                </a:solidFill>
                <a:latin typeface="Fira Sans" charset="0"/>
              </a:rPr>
              <a:t>tendance invariante,</a:t>
            </a:r>
            <a:r>
              <a:rPr lang="fr-FR" dirty="0" smtClean="0">
                <a:solidFill>
                  <a:schemeClr val="bg1"/>
                </a:solidFill>
                <a:latin typeface="Fira Sans" charset="0"/>
              </a:rPr>
              <a:t> </a:t>
            </a:r>
            <a:r>
              <a:rPr lang="fr-FR" b="1" dirty="0" smtClean="0">
                <a:solidFill>
                  <a:schemeClr val="bg1"/>
                </a:solidFill>
                <a:latin typeface="Fira Sans" charset="0"/>
              </a:rPr>
              <a:t>absorbe le mieux  la saisonnalité, réduit le résidu et permet de lisser la variance</a:t>
            </a:r>
            <a:r>
              <a:rPr lang="fr-FR" dirty="0" smtClean="0">
                <a:solidFill>
                  <a:schemeClr val="bg1"/>
                </a:solidFill>
                <a:latin typeface="Fira Sans" charset="0"/>
              </a:rPr>
              <a:t>.</a:t>
            </a:r>
          </a:p>
          <a:p>
            <a:pPr algn="just"/>
            <a:r>
              <a:rPr lang="en-US" dirty="0" smtClean="0">
                <a:solidFill>
                  <a:schemeClr val="bg1"/>
                </a:solidFill>
                <a:latin typeface="Fira Sans" charset="0"/>
                <a:ea typeface="Fira Sans"/>
                <a:cs typeface="Fira Sans"/>
                <a:sym typeface="Fira Sans"/>
              </a:rPr>
              <a:t> </a:t>
            </a:r>
            <a:endParaRPr lang="en-US" dirty="0">
              <a:solidFill>
                <a:schemeClr val="bg1"/>
              </a:solidFill>
              <a:latin typeface="Fira Sans" charset="0"/>
              <a:ea typeface="Fira Sans"/>
              <a:cs typeface="Fira Sans"/>
              <a:sym typeface="Fira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769620" y="201245"/>
            <a:ext cx="73152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fr-FR" b="1" dirty="0" smtClean="0">
                <a:latin typeface="Fira Sans" charset="0"/>
                <a:ea typeface="Arial"/>
                <a:cs typeface="Arial"/>
                <a:sym typeface="Arial"/>
              </a:rPr>
              <a:t>RÉSUMÉ MISSION 3</a:t>
            </a:r>
            <a:endParaRPr lang="fr-FR" b="1" dirty="0">
              <a:solidFill>
                <a:srgbClr val="FFFFFF"/>
              </a:solidFill>
              <a:latin typeface="Fira Sans" charset="0"/>
              <a:ea typeface="Arial"/>
              <a:cs typeface="Arial"/>
              <a:sym typeface="Arial"/>
            </a:endParaRPr>
          </a:p>
        </p:txBody>
      </p:sp>
      <p:sp>
        <p:nvSpPr>
          <p:cNvPr id="4185" name="Google Shape;4185;p46"/>
          <p:cNvSpPr txBox="1">
            <a:spLocks noGrp="1"/>
          </p:cNvSpPr>
          <p:nvPr>
            <p:ph type="body" idx="4294967295"/>
          </p:nvPr>
        </p:nvSpPr>
        <p:spPr>
          <a:xfrm>
            <a:off x="914400" y="1041034"/>
            <a:ext cx="7315200" cy="3828841"/>
          </a:xfrm>
          <a:prstGeom prst="rect">
            <a:avLst/>
          </a:prstGeom>
        </p:spPr>
        <p:txBody>
          <a:bodyPr spcFirstLastPara="1" wrap="square" lIns="91425" tIns="91425" rIns="91425" bIns="91425" anchor="t" anchorCtr="0">
            <a:noAutofit/>
          </a:bodyPr>
          <a:lstStyle/>
          <a:p>
            <a:pPr algn="just">
              <a:spcAft>
                <a:spcPts val="1000"/>
              </a:spcAft>
            </a:pPr>
            <a:endParaRPr lang="fr-FR" sz="1400" dirty="0" smtClean="0">
              <a:solidFill>
                <a:schemeClr val="bg1"/>
              </a:solidFill>
              <a:latin typeface="Fira Sans" charset="0"/>
              <a:ea typeface="Calibri"/>
              <a:cs typeface="Times New Roman"/>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lvl="0" indent="0" algn="just" rtl="0">
              <a:spcBef>
                <a:spcPts val="0"/>
              </a:spcBef>
              <a:spcAft>
                <a:spcPts val="0"/>
              </a:spcAft>
              <a:buNone/>
            </a:pPr>
            <a:r>
              <a:rPr lang="fr-FR" sz="1400" dirty="0" smtClean="0">
                <a:solidFill>
                  <a:schemeClr val="bg1"/>
                </a:solidFill>
                <a:latin typeface="Fira Sans" charset="0"/>
                <a:ea typeface="Arial"/>
                <a:cs typeface="Arial"/>
                <a:sym typeface="Arial"/>
              </a:rPr>
              <a:t>Après avoir désaisonnalisé, nous remarquons que la tendance de la MM12 est la meilleure.</a:t>
            </a:r>
          </a:p>
          <a:p>
            <a:pPr marL="0" lvl="0" indent="0" algn="just" rtl="0">
              <a:spcBef>
                <a:spcPts val="0"/>
              </a:spcBef>
              <a:spcAft>
                <a:spcPts val="0"/>
              </a:spcAft>
              <a:buNone/>
            </a:pPr>
            <a:endParaRPr lang="fr-FR" sz="1400" dirty="0" smtClean="0">
              <a:solidFill>
                <a:schemeClr val="bg1"/>
              </a:solidFill>
              <a:latin typeface="Fira Sans" charset="0"/>
              <a:ea typeface="Arial"/>
              <a:cs typeface="Arial"/>
              <a:sym typeface="Arial"/>
            </a:endParaRPr>
          </a:p>
          <a:p>
            <a:pPr marL="0" indent="0" algn="just">
              <a:buNone/>
            </a:pPr>
            <a:r>
              <a:rPr lang="fr-FR" sz="1400" b="1" dirty="0" smtClean="0">
                <a:solidFill>
                  <a:schemeClr val="bg1"/>
                </a:solidFill>
                <a:latin typeface="Fira Sans" charset="0"/>
              </a:rPr>
              <a:t>Nous pouvons maintenant faire des prévisions sur cette série</a:t>
            </a:r>
            <a:endParaRPr lang="fr-FR" sz="1400" dirty="0" smtClean="0">
              <a:solidFill>
                <a:schemeClr val="bg1"/>
              </a:solidFill>
              <a:latin typeface="Fira Sans" charset="0"/>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p:txBody>
      </p:sp>
      <p:pic>
        <p:nvPicPr>
          <p:cNvPr id="4" name="Picture 2"/>
          <p:cNvPicPr>
            <a:picLocks noChangeAspect="1" noChangeArrowheads="1"/>
          </p:cNvPicPr>
          <p:nvPr/>
        </p:nvPicPr>
        <p:blipFill>
          <a:blip r:embed="rId3"/>
          <a:srcRect/>
          <a:stretch>
            <a:fillRect/>
          </a:stretch>
        </p:blipFill>
        <p:spPr bwMode="auto">
          <a:xfrm>
            <a:off x="821916" y="738101"/>
            <a:ext cx="7150509" cy="23795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23"/>
          <p:cNvSpPr txBox="1"/>
          <p:nvPr/>
        </p:nvSpPr>
        <p:spPr>
          <a:xfrm>
            <a:off x="311700" y="91734"/>
            <a:ext cx="8520600" cy="940430"/>
          </a:xfrm>
          <a:prstGeom prst="rect">
            <a:avLst/>
          </a:prstGeom>
          <a:noFill/>
          <a:ln>
            <a:noFill/>
          </a:ln>
        </p:spPr>
        <p:txBody>
          <a:bodyPr spcFirstLastPara="1" wrap="square" lIns="91425" tIns="91425" rIns="91425" bIns="91425" anchor="t" anchorCtr="0">
            <a:noAutofit/>
          </a:bodyPr>
          <a:lstStyle/>
          <a:p>
            <a:pPr algn="ctr"/>
            <a:r>
              <a:rPr lang="fr-FR" sz="2800" b="1" dirty="0" smtClean="0">
                <a:latin typeface="Fira Sans"/>
                <a:ea typeface="Fira Sans"/>
                <a:cs typeface="Fira Sans"/>
                <a:sym typeface="Fira Sans"/>
              </a:rPr>
              <a:t>MISSION 4 : </a:t>
            </a:r>
            <a:r>
              <a:rPr lang="fr-FR" sz="2800" dirty="0" smtClean="0"/>
              <a:t>Effectuez une prévision de la consommation corrigée de l'effet température</a:t>
            </a:r>
            <a:endParaRPr lang="fr-FR" sz="2800" b="1" dirty="0" smtClean="0">
              <a:latin typeface="Fira Sans"/>
              <a:ea typeface="Fira Sans"/>
              <a:cs typeface="Fira Sans"/>
              <a:sym typeface="Fira Sans"/>
            </a:endParaRPr>
          </a:p>
        </p:txBody>
      </p:sp>
      <p:sp>
        <p:nvSpPr>
          <p:cNvPr id="1288" name="Google Shape;1288;p23"/>
          <p:cNvSpPr/>
          <p:nvPr/>
        </p:nvSpPr>
        <p:spPr>
          <a:xfrm>
            <a:off x="5024215" y="2598809"/>
            <a:ext cx="1405505" cy="1164138"/>
          </a:xfrm>
          <a:custGeom>
            <a:avLst/>
            <a:gdLst/>
            <a:ahLst/>
            <a:cxnLst/>
            <a:rect l="l" t="t" r="r" b="b"/>
            <a:pathLst>
              <a:path w="23473" h="19442" extrusionOk="0">
                <a:moveTo>
                  <a:pt x="1" y="0"/>
                </a:moveTo>
                <a:lnTo>
                  <a:pt x="11299" y="19442"/>
                </a:lnTo>
                <a:lnTo>
                  <a:pt x="23473" y="19442"/>
                </a:lnTo>
                <a:lnTo>
                  <a:pt x="18290" y="10525"/>
                </a:lnTo>
                <a:cubicBezTo>
                  <a:pt x="14503" y="4009"/>
                  <a:pt x="753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2981120" y="3748300"/>
            <a:ext cx="1707227" cy="644881"/>
          </a:xfrm>
          <a:custGeom>
            <a:avLst/>
            <a:gdLst/>
            <a:ahLst/>
            <a:cxnLst/>
            <a:rect l="l" t="t" r="r" b="b"/>
            <a:pathLst>
              <a:path w="28512" h="10770" extrusionOk="0">
                <a:moveTo>
                  <a:pt x="28512" y="0"/>
                </a:moveTo>
                <a:lnTo>
                  <a:pt x="6027" y="193"/>
                </a:lnTo>
                <a:lnTo>
                  <a:pt x="0" y="10769"/>
                </a:lnTo>
                <a:lnTo>
                  <a:pt x="10313" y="10681"/>
                </a:lnTo>
                <a:cubicBezTo>
                  <a:pt x="17849" y="10617"/>
                  <a:pt x="24781" y="6548"/>
                  <a:pt x="28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3628700" y="1107950"/>
            <a:ext cx="895468" cy="1800157"/>
          </a:xfrm>
          <a:custGeom>
            <a:avLst/>
            <a:gdLst/>
            <a:ahLst/>
            <a:cxnLst/>
            <a:rect l="l" t="t" r="r" b="b"/>
            <a:pathLst>
              <a:path w="14955" h="30064" extrusionOk="0">
                <a:moveTo>
                  <a:pt x="8838" y="1"/>
                </a:moveTo>
                <a:lnTo>
                  <a:pt x="3732" y="8962"/>
                </a:lnTo>
                <a:cubicBezTo>
                  <a:pt x="1" y="15510"/>
                  <a:pt x="35" y="23548"/>
                  <a:pt x="3822" y="30063"/>
                </a:cubicBezTo>
                <a:lnTo>
                  <a:pt x="14954" y="10525"/>
                </a:lnTo>
                <a:lnTo>
                  <a:pt x="8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5024215" y="2598689"/>
            <a:ext cx="821160" cy="1114560"/>
          </a:xfrm>
          <a:custGeom>
            <a:avLst/>
            <a:gdLst/>
            <a:ahLst/>
            <a:cxnLst/>
            <a:rect l="l" t="t" r="r" b="b"/>
            <a:pathLst>
              <a:path w="13714" h="18614" extrusionOk="0">
                <a:moveTo>
                  <a:pt x="1" y="0"/>
                </a:moveTo>
                <a:lnTo>
                  <a:pt x="10818" y="18614"/>
                </a:lnTo>
                <a:cubicBezTo>
                  <a:pt x="12660" y="15392"/>
                  <a:pt x="13713" y="11659"/>
                  <a:pt x="13713" y="7682"/>
                </a:cubicBezTo>
                <a:cubicBezTo>
                  <a:pt x="13712" y="6742"/>
                  <a:pt x="13654" y="5815"/>
                  <a:pt x="13539" y="4904"/>
                </a:cubicBezTo>
                <a:cubicBezTo>
                  <a:pt x="9795" y="1785"/>
                  <a:pt x="5026" y="0"/>
                  <a:pt x="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3405056" y="3748240"/>
            <a:ext cx="1283295" cy="547520"/>
          </a:xfrm>
          <a:custGeom>
            <a:avLst/>
            <a:gdLst/>
            <a:ahLst/>
            <a:cxnLst/>
            <a:rect l="l" t="t" r="r" b="b"/>
            <a:pathLst>
              <a:path w="21432" h="9144" extrusionOk="0">
                <a:moveTo>
                  <a:pt x="21432" y="0"/>
                </a:moveTo>
                <a:lnTo>
                  <a:pt x="1" y="183"/>
                </a:lnTo>
                <a:cubicBezTo>
                  <a:pt x="2554" y="4256"/>
                  <a:pt x="6400" y="7434"/>
                  <a:pt x="10963" y="9143"/>
                </a:cubicBezTo>
                <a:cubicBezTo>
                  <a:pt x="15315" y="7389"/>
                  <a:pt x="19035" y="4208"/>
                  <a:pt x="21432"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3650436" y="1738113"/>
            <a:ext cx="873673" cy="1169946"/>
          </a:xfrm>
          <a:custGeom>
            <a:avLst/>
            <a:gdLst/>
            <a:ahLst/>
            <a:cxnLst/>
            <a:rect l="l" t="t" r="r" b="b"/>
            <a:pathLst>
              <a:path w="14591" h="19539" extrusionOk="0">
                <a:moveTo>
                  <a:pt x="14590" y="0"/>
                </a:moveTo>
                <a:cubicBezTo>
                  <a:pt x="9474" y="4"/>
                  <a:pt x="4766" y="1748"/>
                  <a:pt x="1024" y="4674"/>
                </a:cubicBezTo>
                <a:cubicBezTo>
                  <a:pt x="1" y="9687"/>
                  <a:pt x="812" y="14985"/>
                  <a:pt x="3458" y="19538"/>
                </a:cubicBezTo>
                <a:lnTo>
                  <a:pt x="14590"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3349070" y="1832123"/>
            <a:ext cx="2351270" cy="2351210"/>
          </a:xfrm>
          <a:custGeom>
            <a:avLst/>
            <a:gdLst/>
            <a:ahLst/>
            <a:cxnLst/>
            <a:rect l="l" t="t" r="r" b="b"/>
            <a:pathLst>
              <a:path w="39268" h="39267" extrusionOk="0">
                <a:moveTo>
                  <a:pt x="19634" y="0"/>
                </a:moveTo>
                <a:cubicBezTo>
                  <a:pt x="14427" y="0"/>
                  <a:pt x="9432" y="2068"/>
                  <a:pt x="5751" y="5750"/>
                </a:cubicBezTo>
                <a:cubicBezTo>
                  <a:pt x="2069" y="9433"/>
                  <a:pt x="1" y="14426"/>
                  <a:pt x="1" y="19633"/>
                </a:cubicBezTo>
                <a:cubicBezTo>
                  <a:pt x="1" y="24841"/>
                  <a:pt x="2069" y="29834"/>
                  <a:pt x="5751" y="33517"/>
                </a:cubicBezTo>
                <a:cubicBezTo>
                  <a:pt x="9432" y="37198"/>
                  <a:pt x="14427" y="39267"/>
                  <a:pt x="19634" y="39267"/>
                </a:cubicBezTo>
                <a:cubicBezTo>
                  <a:pt x="24841" y="39267"/>
                  <a:pt x="29835" y="37198"/>
                  <a:pt x="33517" y="33517"/>
                </a:cubicBezTo>
                <a:cubicBezTo>
                  <a:pt x="37199" y="29834"/>
                  <a:pt x="39268" y="24841"/>
                  <a:pt x="39268" y="19633"/>
                </a:cubicBezTo>
                <a:cubicBezTo>
                  <a:pt x="39268" y="14426"/>
                  <a:pt x="37199" y="9433"/>
                  <a:pt x="33517" y="5750"/>
                </a:cubicBezTo>
                <a:cubicBezTo>
                  <a:pt x="29835" y="2068"/>
                  <a:pt x="24841" y="0"/>
                  <a:pt x="196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3638340" y="1834937"/>
            <a:ext cx="2062001" cy="2348515"/>
          </a:xfrm>
          <a:custGeom>
            <a:avLst/>
            <a:gdLst/>
            <a:ahLst/>
            <a:cxnLst/>
            <a:rect l="l" t="t" r="r" b="b"/>
            <a:pathLst>
              <a:path w="34437" h="39222" extrusionOk="0">
                <a:moveTo>
                  <a:pt x="16153" y="0"/>
                </a:moveTo>
                <a:cubicBezTo>
                  <a:pt x="23596" y="2343"/>
                  <a:pt x="28992" y="9299"/>
                  <a:pt x="28992" y="17515"/>
                </a:cubicBezTo>
                <a:cubicBezTo>
                  <a:pt x="28992" y="27655"/>
                  <a:pt x="20772" y="35874"/>
                  <a:pt x="10632" y="35874"/>
                </a:cubicBezTo>
                <a:cubicBezTo>
                  <a:pt x="6669" y="35874"/>
                  <a:pt x="3000" y="34619"/>
                  <a:pt x="0" y="32485"/>
                </a:cubicBezTo>
                <a:lnTo>
                  <a:pt x="0" y="32485"/>
                </a:lnTo>
                <a:cubicBezTo>
                  <a:pt x="3599" y="36613"/>
                  <a:pt x="8895" y="39222"/>
                  <a:pt x="14802" y="39222"/>
                </a:cubicBezTo>
                <a:cubicBezTo>
                  <a:pt x="25644" y="39222"/>
                  <a:pt x="34436" y="30431"/>
                  <a:pt x="34436" y="19588"/>
                </a:cubicBezTo>
                <a:cubicBezTo>
                  <a:pt x="34437" y="9198"/>
                  <a:pt x="26368" y="695"/>
                  <a:pt x="16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4187421" y="3652674"/>
            <a:ext cx="294717" cy="173166"/>
          </a:xfrm>
          <a:custGeom>
            <a:avLst/>
            <a:gdLst/>
            <a:ahLst/>
            <a:cxnLst/>
            <a:rect l="l" t="t" r="r" b="b"/>
            <a:pathLst>
              <a:path w="4922" h="2892" extrusionOk="0">
                <a:moveTo>
                  <a:pt x="593" y="0"/>
                </a:moveTo>
                <a:cubicBezTo>
                  <a:pt x="274" y="0"/>
                  <a:pt x="225" y="346"/>
                  <a:pt x="1" y="469"/>
                </a:cubicBezTo>
                <a:cubicBezTo>
                  <a:pt x="113" y="593"/>
                  <a:pt x="216" y="706"/>
                  <a:pt x="325" y="824"/>
                </a:cubicBezTo>
                <a:cubicBezTo>
                  <a:pt x="753" y="1087"/>
                  <a:pt x="901" y="1321"/>
                  <a:pt x="911" y="1755"/>
                </a:cubicBezTo>
                <a:cubicBezTo>
                  <a:pt x="1560" y="2078"/>
                  <a:pt x="1560" y="2078"/>
                  <a:pt x="1843" y="2157"/>
                </a:cubicBezTo>
                <a:cubicBezTo>
                  <a:pt x="1865" y="2164"/>
                  <a:pt x="1894" y="2172"/>
                  <a:pt x="1917" y="2177"/>
                </a:cubicBezTo>
                <a:cubicBezTo>
                  <a:pt x="2015" y="2200"/>
                  <a:pt x="2103" y="2215"/>
                  <a:pt x="2185" y="2215"/>
                </a:cubicBezTo>
                <a:cubicBezTo>
                  <a:pt x="2302" y="2215"/>
                  <a:pt x="2408" y="2186"/>
                  <a:pt x="2515" y="2108"/>
                </a:cubicBezTo>
                <a:cubicBezTo>
                  <a:pt x="2578" y="2061"/>
                  <a:pt x="2680" y="1986"/>
                  <a:pt x="2812" y="1986"/>
                </a:cubicBezTo>
                <a:cubicBezTo>
                  <a:pt x="2831" y="1986"/>
                  <a:pt x="2852" y="1987"/>
                  <a:pt x="2873" y="1991"/>
                </a:cubicBezTo>
                <a:cubicBezTo>
                  <a:pt x="2967" y="2008"/>
                  <a:pt x="3074" y="2064"/>
                  <a:pt x="3216" y="2172"/>
                </a:cubicBezTo>
                <a:cubicBezTo>
                  <a:pt x="3732" y="2570"/>
                  <a:pt x="4150" y="2892"/>
                  <a:pt x="4752" y="2892"/>
                </a:cubicBezTo>
                <a:cubicBezTo>
                  <a:pt x="4807" y="2892"/>
                  <a:pt x="4863" y="2889"/>
                  <a:pt x="4921" y="2883"/>
                </a:cubicBezTo>
                <a:cubicBezTo>
                  <a:pt x="4920" y="2875"/>
                  <a:pt x="4920" y="2865"/>
                  <a:pt x="4920" y="2856"/>
                </a:cubicBezTo>
                <a:cubicBezTo>
                  <a:pt x="4919" y="2847"/>
                  <a:pt x="4919" y="2836"/>
                  <a:pt x="4919" y="2827"/>
                </a:cubicBezTo>
                <a:lnTo>
                  <a:pt x="4919" y="2799"/>
                </a:lnTo>
                <a:cubicBezTo>
                  <a:pt x="4917" y="2790"/>
                  <a:pt x="4917" y="2780"/>
                  <a:pt x="4917" y="2771"/>
                </a:cubicBezTo>
                <a:cubicBezTo>
                  <a:pt x="4916" y="2763"/>
                  <a:pt x="4916" y="2752"/>
                  <a:pt x="4916" y="2743"/>
                </a:cubicBezTo>
                <a:cubicBezTo>
                  <a:pt x="4915" y="2734"/>
                  <a:pt x="4915" y="2724"/>
                  <a:pt x="4915" y="2716"/>
                </a:cubicBezTo>
                <a:lnTo>
                  <a:pt x="4915" y="2687"/>
                </a:lnTo>
                <a:cubicBezTo>
                  <a:pt x="4915" y="2678"/>
                  <a:pt x="4915" y="2669"/>
                  <a:pt x="4917" y="2657"/>
                </a:cubicBezTo>
                <a:cubicBezTo>
                  <a:pt x="3688" y="1960"/>
                  <a:pt x="3687" y="1950"/>
                  <a:pt x="3678" y="1869"/>
                </a:cubicBezTo>
                <a:cubicBezTo>
                  <a:pt x="3658" y="1658"/>
                  <a:pt x="3487" y="1236"/>
                  <a:pt x="3115" y="1010"/>
                </a:cubicBezTo>
                <a:cubicBezTo>
                  <a:pt x="3100" y="1001"/>
                  <a:pt x="960" y="51"/>
                  <a:pt x="599" y="0"/>
                </a:cubicBezTo>
                <a:cubicBezTo>
                  <a:pt x="597" y="0"/>
                  <a:pt x="595" y="0"/>
                  <a:pt x="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3336076" y="1936012"/>
            <a:ext cx="1097016" cy="1368141"/>
          </a:xfrm>
          <a:custGeom>
            <a:avLst/>
            <a:gdLst/>
            <a:ahLst/>
            <a:cxnLst/>
            <a:rect l="l" t="t" r="r" b="b"/>
            <a:pathLst>
              <a:path w="18321" h="22849" extrusionOk="0">
                <a:moveTo>
                  <a:pt x="12128" y="0"/>
                </a:moveTo>
                <a:lnTo>
                  <a:pt x="12128" y="0"/>
                </a:lnTo>
                <a:cubicBezTo>
                  <a:pt x="11676" y="173"/>
                  <a:pt x="11299" y="525"/>
                  <a:pt x="10789" y="557"/>
                </a:cubicBezTo>
                <a:cubicBezTo>
                  <a:pt x="10794" y="554"/>
                  <a:pt x="11445" y="153"/>
                  <a:pt x="11696" y="27"/>
                </a:cubicBezTo>
                <a:lnTo>
                  <a:pt x="11696" y="27"/>
                </a:lnTo>
                <a:cubicBezTo>
                  <a:pt x="10620" y="536"/>
                  <a:pt x="10459" y="634"/>
                  <a:pt x="9211" y="1386"/>
                </a:cubicBezTo>
                <a:cubicBezTo>
                  <a:pt x="8037" y="2171"/>
                  <a:pt x="7869" y="2313"/>
                  <a:pt x="6571" y="3423"/>
                </a:cubicBezTo>
                <a:cubicBezTo>
                  <a:pt x="5659" y="4275"/>
                  <a:pt x="5562" y="4390"/>
                  <a:pt x="4370" y="5801"/>
                </a:cubicBezTo>
                <a:cubicBezTo>
                  <a:pt x="3649" y="6732"/>
                  <a:pt x="3611" y="6797"/>
                  <a:pt x="2605" y="8476"/>
                </a:cubicBezTo>
                <a:cubicBezTo>
                  <a:pt x="2056" y="9489"/>
                  <a:pt x="2027" y="9561"/>
                  <a:pt x="1298" y="11409"/>
                </a:cubicBezTo>
                <a:lnTo>
                  <a:pt x="902" y="12674"/>
                </a:lnTo>
                <a:cubicBezTo>
                  <a:pt x="899" y="12692"/>
                  <a:pt x="450" y="14479"/>
                  <a:pt x="544" y="14876"/>
                </a:cubicBezTo>
                <a:cubicBezTo>
                  <a:pt x="562" y="14838"/>
                  <a:pt x="585" y="14785"/>
                  <a:pt x="602" y="14748"/>
                </a:cubicBezTo>
                <a:lnTo>
                  <a:pt x="602" y="14748"/>
                </a:lnTo>
                <a:cubicBezTo>
                  <a:pt x="1" y="18281"/>
                  <a:pt x="593" y="20542"/>
                  <a:pt x="600" y="20555"/>
                </a:cubicBezTo>
                <a:cubicBezTo>
                  <a:pt x="848" y="19531"/>
                  <a:pt x="495" y="18462"/>
                  <a:pt x="829" y="17444"/>
                </a:cubicBezTo>
                <a:cubicBezTo>
                  <a:pt x="988" y="16958"/>
                  <a:pt x="1596" y="16166"/>
                  <a:pt x="1888" y="16166"/>
                </a:cubicBezTo>
                <a:cubicBezTo>
                  <a:pt x="1925" y="16166"/>
                  <a:pt x="1956" y="16178"/>
                  <a:pt x="1982" y="16206"/>
                </a:cubicBezTo>
                <a:cubicBezTo>
                  <a:pt x="2874" y="17170"/>
                  <a:pt x="2247" y="18493"/>
                  <a:pt x="2770" y="19546"/>
                </a:cubicBezTo>
                <a:cubicBezTo>
                  <a:pt x="2839" y="19521"/>
                  <a:pt x="2932" y="19487"/>
                  <a:pt x="3003" y="19461"/>
                </a:cubicBezTo>
                <a:cubicBezTo>
                  <a:pt x="3022" y="19482"/>
                  <a:pt x="3022" y="19482"/>
                  <a:pt x="3409" y="22503"/>
                </a:cubicBezTo>
                <a:cubicBezTo>
                  <a:pt x="3587" y="21954"/>
                  <a:pt x="3245" y="21318"/>
                  <a:pt x="3690" y="20815"/>
                </a:cubicBezTo>
                <a:cubicBezTo>
                  <a:pt x="4509" y="22836"/>
                  <a:pt x="4664" y="22841"/>
                  <a:pt x="4944" y="22848"/>
                </a:cubicBezTo>
                <a:cubicBezTo>
                  <a:pt x="4958" y="22848"/>
                  <a:pt x="6093" y="22322"/>
                  <a:pt x="5445" y="20864"/>
                </a:cubicBezTo>
                <a:cubicBezTo>
                  <a:pt x="4524" y="18789"/>
                  <a:pt x="4524" y="18789"/>
                  <a:pt x="4908" y="18232"/>
                </a:cubicBezTo>
                <a:cubicBezTo>
                  <a:pt x="4911" y="18228"/>
                  <a:pt x="5152" y="17923"/>
                  <a:pt x="5372" y="17923"/>
                </a:cubicBezTo>
                <a:cubicBezTo>
                  <a:pt x="5447" y="17923"/>
                  <a:pt x="5519" y="17958"/>
                  <a:pt x="5578" y="18050"/>
                </a:cubicBezTo>
                <a:cubicBezTo>
                  <a:pt x="5862" y="18490"/>
                  <a:pt x="5626" y="18969"/>
                  <a:pt x="5677" y="19426"/>
                </a:cubicBezTo>
                <a:cubicBezTo>
                  <a:pt x="6228" y="19209"/>
                  <a:pt x="6160" y="18541"/>
                  <a:pt x="6559" y="18212"/>
                </a:cubicBezTo>
                <a:cubicBezTo>
                  <a:pt x="6956" y="17886"/>
                  <a:pt x="7525" y="17931"/>
                  <a:pt x="7911" y="17583"/>
                </a:cubicBezTo>
                <a:cubicBezTo>
                  <a:pt x="8050" y="17456"/>
                  <a:pt x="8188" y="17239"/>
                  <a:pt x="8282" y="17075"/>
                </a:cubicBezTo>
                <a:cubicBezTo>
                  <a:pt x="8928" y="15947"/>
                  <a:pt x="8596" y="15042"/>
                  <a:pt x="8436" y="14607"/>
                </a:cubicBezTo>
                <a:cubicBezTo>
                  <a:pt x="8088" y="13665"/>
                  <a:pt x="8088" y="13665"/>
                  <a:pt x="8686" y="12571"/>
                </a:cubicBezTo>
                <a:cubicBezTo>
                  <a:pt x="8635" y="12560"/>
                  <a:pt x="8585" y="12548"/>
                  <a:pt x="8535" y="12535"/>
                </a:cubicBezTo>
                <a:cubicBezTo>
                  <a:pt x="8487" y="12524"/>
                  <a:pt x="8438" y="12512"/>
                  <a:pt x="8390" y="12500"/>
                </a:cubicBezTo>
                <a:cubicBezTo>
                  <a:pt x="8341" y="12488"/>
                  <a:pt x="8294" y="12476"/>
                  <a:pt x="8247" y="12464"/>
                </a:cubicBezTo>
                <a:cubicBezTo>
                  <a:pt x="8200" y="12453"/>
                  <a:pt x="8151" y="12441"/>
                  <a:pt x="8104" y="12428"/>
                </a:cubicBezTo>
                <a:cubicBezTo>
                  <a:pt x="8056" y="12416"/>
                  <a:pt x="8008" y="12404"/>
                  <a:pt x="7961" y="12391"/>
                </a:cubicBezTo>
                <a:cubicBezTo>
                  <a:pt x="7913" y="12379"/>
                  <a:pt x="7865" y="12366"/>
                  <a:pt x="7817" y="12353"/>
                </a:cubicBezTo>
                <a:cubicBezTo>
                  <a:pt x="7767" y="12339"/>
                  <a:pt x="7717" y="12326"/>
                  <a:pt x="7669" y="12312"/>
                </a:cubicBezTo>
                <a:cubicBezTo>
                  <a:pt x="7617" y="12298"/>
                  <a:pt x="7566" y="12283"/>
                  <a:pt x="7515" y="12268"/>
                </a:cubicBezTo>
                <a:cubicBezTo>
                  <a:pt x="8436" y="11356"/>
                  <a:pt x="8614" y="11179"/>
                  <a:pt x="8788" y="11179"/>
                </a:cubicBezTo>
                <a:cubicBezTo>
                  <a:pt x="8830" y="11179"/>
                  <a:pt x="8871" y="11190"/>
                  <a:pt x="8923" y="11202"/>
                </a:cubicBezTo>
                <a:cubicBezTo>
                  <a:pt x="8919" y="11803"/>
                  <a:pt x="8919" y="11803"/>
                  <a:pt x="8980" y="11881"/>
                </a:cubicBezTo>
                <a:cubicBezTo>
                  <a:pt x="9120" y="11865"/>
                  <a:pt x="9245" y="11802"/>
                  <a:pt x="9379" y="11768"/>
                </a:cubicBezTo>
                <a:cubicBezTo>
                  <a:pt x="9413" y="11790"/>
                  <a:pt x="9457" y="11819"/>
                  <a:pt x="9491" y="11841"/>
                </a:cubicBezTo>
                <a:lnTo>
                  <a:pt x="9894" y="13855"/>
                </a:lnTo>
                <a:cubicBezTo>
                  <a:pt x="9944" y="13917"/>
                  <a:pt x="10007" y="13942"/>
                  <a:pt x="10076" y="13942"/>
                </a:cubicBezTo>
                <a:cubicBezTo>
                  <a:pt x="10351" y="13942"/>
                  <a:pt x="10722" y="13532"/>
                  <a:pt x="10779" y="13405"/>
                </a:cubicBezTo>
                <a:cubicBezTo>
                  <a:pt x="11087" y="12718"/>
                  <a:pt x="9952" y="12608"/>
                  <a:pt x="10124" y="11947"/>
                </a:cubicBezTo>
                <a:cubicBezTo>
                  <a:pt x="10370" y="10999"/>
                  <a:pt x="10560" y="10945"/>
                  <a:pt x="11480" y="10697"/>
                </a:cubicBezTo>
                <a:cubicBezTo>
                  <a:pt x="11527" y="10682"/>
                  <a:pt x="14076" y="8357"/>
                  <a:pt x="11740" y="7255"/>
                </a:cubicBezTo>
                <a:cubicBezTo>
                  <a:pt x="10870" y="6844"/>
                  <a:pt x="12391" y="5720"/>
                  <a:pt x="12408" y="5710"/>
                </a:cubicBezTo>
                <a:cubicBezTo>
                  <a:pt x="12627" y="5587"/>
                  <a:pt x="12750" y="5519"/>
                  <a:pt x="12894" y="5519"/>
                </a:cubicBezTo>
                <a:cubicBezTo>
                  <a:pt x="13075" y="5519"/>
                  <a:pt x="13292" y="5628"/>
                  <a:pt x="13781" y="5874"/>
                </a:cubicBezTo>
                <a:cubicBezTo>
                  <a:pt x="13889" y="5929"/>
                  <a:pt x="13956" y="5951"/>
                  <a:pt x="14004" y="5951"/>
                </a:cubicBezTo>
                <a:cubicBezTo>
                  <a:pt x="14063" y="5951"/>
                  <a:pt x="14094" y="5917"/>
                  <a:pt x="14137" y="5868"/>
                </a:cubicBezTo>
                <a:cubicBezTo>
                  <a:pt x="14308" y="5679"/>
                  <a:pt x="14354" y="5398"/>
                  <a:pt x="14596" y="5264"/>
                </a:cubicBezTo>
                <a:cubicBezTo>
                  <a:pt x="14639" y="5239"/>
                  <a:pt x="14682" y="5230"/>
                  <a:pt x="14725" y="5230"/>
                </a:cubicBezTo>
                <a:cubicBezTo>
                  <a:pt x="14847" y="5230"/>
                  <a:pt x="14967" y="5301"/>
                  <a:pt x="15088" y="5301"/>
                </a:cubicBezTo>
                <a:cubicBezTo>
                  <a:pt x="15131" y="5301"/>
                  <a:pt x="15174" y="5293"/>
                  <a:pt x="15217" y="5269"/>
                </a:cubicBezTo>
                <a:cubicBezTo>
                  <a:pt x="15252" y="5249"/>
                  <a:pt x="15300" y="5219"/>
                  <a:pt x="15336" y="5199"/>
                </a:cubicBezTo>
                <a:cubicBezTo>
                  <a:pt x="15377" y="5178"/>
                  <a:pt x="15439" y="5167"/>
                  <a:pt x="15482" y="5154"/>
                </a:cubicBezTo>
                <a:lnTo>
                  <a:pt x="15482" y="5154"/>
                </a:lnTo>
                <a:cubicBezTo>
                  <a:pt x="15594" y="5473"/>
                  <a:pt x="15287" y="5947"/>
                  <a:pt x="15283" y="5951"/>
                </a:cubicBezTo>
                <a:cubicBezTo>
                  <a:pt x="14857" y="6518"/>
                  <a:pt x="14575" y="6892"/>
                  <a:pt x="15587" y="8686"/>
                </a:cubicBezTo>
                <a:cubicBezTo>
                  <a:pt x="15837" y="8539"/>
                  <a:pt x="16091" y="7076"/>
                  <a:pt x="16081" y="6998"/>
                </a:cubicBezTo>
                <a:cubicBezTo>
                  <a:pt x="16043" y="6697"/>
                  <a:pt x="15568" y="6595"/>
                  <a:pt x="15715" y="6216"/>
                </a:cubicBezTo>
                <a:cubicBezTo>
                  <a:pt x="15813" y="5963"/>
                  <a:pt x="15828" y="5955"/>
                  <a:pt x="16638" y="5568"/>
                </a:cubicBezTo>
                <a:lnTo>
                  <a:pt x="16638" y="5568"/>
                </a:lnTo>
                <a:cubicBezTo>
                  <a:pt x="16580" y="5714"/>
                  <a:pt x="16524" y="5859"/>
                  <a:pt x="16468" y="6006"/>
                </a:cubicBezTo>
                <a:cubicBezTo>
                  <a:pt x="17374" y="5375"/>
                  <a:pt x="17374" y="5375"/>
                  <a:pt x="17456" y="5179"/>
                </a:cubicBezTo>
                <a:cubicBezTo>
                  <a:pt x="17170" y="4839"/>
                  <a:pt x="17090" y="4727"/>
                  <a:pt x="17090" y="4727"/>
                </a:cubicBezTo>
                <a:cubicBezTo>
                  <a:pt x="17017" y="4467"/>
                  <a:pt x="17089" y="4369"/>
                  <a:pt x="17267" y="4369"/>
                </a:cubicBezTo>
                <a:cubicBezTo>
                  <a:pt x="17477" y="4369"/>
                  <a:pt x="17833" y="4505"/>
                  <a:pt x="18269" y="4671"/>
                </a:cubicBezTo>
                <a:cubicBezTo>
                  <a:pt x="18284" y="4677"/>
                  <a:pt x="18305" y="4686"/>
                  <a:pt x="18321" y="4690"/>
                </a:cubicBezTo>
                <a:cubicBezTo>
                  <a:pt x="18212" y="4408"/>
                  <a:pt x="18065" y="4035"/>
                  <a:pt x="17605" y="4035"/>
                </a:cubicBezTo>
                <a:cubicBezTo>
                  <a:pt x="17560" y="4035"/>
                  <a:pt x="17511" y="4038"/>
                  <a:pt x="17459" y="4046"/>
                </a:cubicBezTo>
                <a:cubicBezTo>
                  <a:pt x="17431" y="4051"/>
                  <a:pt x="17394" y="4066"/>
                  <a:pt x="17363" y="4066"/>
                </a:cubicBezTo>
                <a:cubicBezTo>
                  <a:pt x="17356" y="4066"/>
                  <a:pt x="17349" y="4065"/>
                  <a:pt x="17343" y="4063"/>
                </a:cubicBezTo>
                <a:cubicBezTo>
                  <a:pt x="16842" y="3918"/>
                  <a:pt x="16432" y="3596"/>
                  <a:pt x="15974" y="3367"/>
                </a:cubicBezTo>
                <a:cubicBezTo>
                  <a:pt x="15887" y="3323"/>
                  <a:pt x="15798" y="3309"/>
                  <a:pt x="15708" y="3309"/>
                </a:cubicBezTo>
                <a:cubicBezTo>
                  <a:pt x="15537" y="3309"/>
                  <a:pt x="15363" y="3361"/>
                  <a:pt x="15192" y="3361"/>
                </a:cubicBezTo>
                <a:cubicBezTo>
                  <a:pt x="15105" y="3361"/>
                  <a:pt x="15018" y="3347"/>
                  <a:pt x="14933" y="3306"/>
                </a:cubicBezTo>
                <a:cubicBezTo>
                  <a:pt x="13354" y="2541"/>
                  <a:pt x="13354" y="2541"/>
                  <a:pt x="13394" y="2073"/>
                </a:cubicBezTo>
                <a:lnTo>
                  <a:pt x="13394" y="2073"/>
                </a:lnTo>
                <a:cubicBezTo>
                  <a:pt x="12892" y="2338"/>
                  <a:pt x="12729" y="2383"/>
                  <a:pt x="12676" y="2383"/>
                </a:cubicBezTo>
                <a:cubicBezTo>
                  <a:pt x="12667" y="2383"/>
                  <a:pt x="12661" y="2382"/>
                  <a:pt x="12658" y="2380"/>
                </a:cubicBezTo>
                <a:cubicBezTo>
                  <a:pt x="12234" y="2198"/>
                  <a:pt x="12286" y="1636"/>
                  <a:pt x="11895" y="1428"/>
                </a:cubicBezTo>
                <a:cubicBezTo>
                  <a:pt x="11875" y="1318"/>
                  <a:pt x="11875" y="1318"/>
                  <a:pt x="11905" y="1039"/>
                </a:cubicBezTo>
                <a:cubicBezTo>
                  <a:pt x="12715" y="742"/>
                  <a:pt x="12715" y="742"/>
                  <a:pt x="12844" y="336"/>
                </a:cubicBezTo>
                <a:cubicBezTo>
                  <a:pt x="12837" y="327"/>
                  <a:pt x="12827" y="313"/>
                  <a:pt x="12820" y="305"/>
                </a:cubicBezTo>
                <a:cubicBezTo>
                  <a:pt x="12004" y="265"/>
                  <a:pt x="12004" y="265"/>
                  <a:pt x="11983" y="250"/>
                </a:cubicBezTo>
                <a:cubicBezTo>
                  <a:pt x="10642" y="799"/>
                  <a:pt x="10642" y="799"/>
                  <a:pt x="10431" y="840"/>
                </a:cubicBezTo>
                <a:cubicBezTo>
                  <a:pt x="10984" y="532"/>
                  <a:pt x="11619" y="395"/>
                  <a:pt x="12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3919886" y="3827100"/>
            <a:ext cx="540754" cy="311962"/>
          </a:xfrm>
          <a:custGeom>
            <a:avLst/>
            <a:gdLst/>
            <a:ahLst/>
            <a:cxnLst/>
            <a:rect l="l" t="t" r="r" b="b"/>
            <a:pathLst>
              <a:path w="9031" h="5210" extrusionOk="0">
                <a:moveTo>
                  <a:pt x="5657" y="4404"/>
                </a:moveTo>
                <a:cubicBezTo>
                  <a:pt x="5659" y="4404"/>
                  <a:pt x="5661" y="4405"/>
                  <a:pt x="5663" y="4405"/>
                </a:cubicBezTo>
                <a:cubicBezTo>
                  <a:pt x="5664" y="4405"/>
                  <a:pt x="5665" y="4404"/>
                  <a:pt x="5665" y="4404"/>
                </a:cubicBezTo>
                <a:cubicBezTo>
                  <a:pt x="5667" y="4404"/>
                  <a:pt x="5668" y="4405"/>
                  <a:pt x="5669" y="4405"/>
                </a:cubicBezTo>
                <a:cubicBezTo>
                  <a:pt x="5665" y="4409"/>
                  <a:pt x="5660" y="4413"/>
                  <a:pt x="5656" y="4416"/>
                </a:cubicBezTo>
                <a:lnTo>
                  <a:pt x="5655" y="4405"/>
                </a:lnTo>
                <a:cubicBezTo>
                  <a:pt x="5656" y="4404"/>
                  <a:pt x="5656" y="4404"/>
                  <a:pt x="5657" y="4404"/>
                </a:cubicBezTo>
                <a:close/>
                <a:moveTo>
                  <a:pt x="3907" y="0"/>
                </a:moveTo>
                <a:cubicBezTo>
                  <a:pt x="3232" y="0"/>
                  <a:pt x="3009" y="435"/>
                  <a:pt x="2953" y="581"/>
                </a:cubicBezTo>
                <a:cubicBezTo>
                  <a:pt x="2931" y="636"/>
                  <a:pt x="2917" y="715"/>
                  <a:pt x="2901" y="772"/>
                </a:cubicBezTo>
                <a:cubicBezTo>
                  <a:pt x="2151" y="311"/>
                  <a:pt x="2072" y="263"/>
                  <a:pt x="2030" y="263"/>
                </a:cubicBezTo>
                <a:cubicBezTo>
                  <a:pt x="2025" y="263"/>
                  <a:pt x="2020" y="263"/>
                  <a:pt x="2015" y="264"/>
                </a:cubicBezTo>
                <a:cubicBezTo>
                  <a:pt x="1887" y="279"/>
                  <a:pt x="1736" y="597"/>
                  <a:pt x="1576" y="931"/>
                </a:cubicBezTo>
                <a:lnTo>
                  <a:pt x="1445" y="874"/>
                </a:lnTo>
                <a:cubicBezTo>
                  <a:pt x="1266" y="1057"/>
                  <a:pt x="1229" y="1369"/>
                  <a:pt x="923" y="1434"/>
                </a:cubicBezTo>
                <a:cubicBezTo>
                  <a:pt x="1" y="1630"/>
                  <a:pt x="1" y="1630"/>
                  <a:pt x="93" y="1850"/>
                </a:cubicBezTo>
                <a:cubicBezTo>
                  <a:pt x="102" y="1871"/>
                  <a:pt x="1444" y="4030"/>
                  <a:pt x="2764" y="4030"/>
                </a:cubicBezTo>
                <a:cubicBezTo>
                  <a:pt x="2767" y="4030"/>
                  <a:pt x="2770" y="4030"/>
                  <a:pt x="2773" y="4030"/>
                </a:cubicBezTo>
                <a:cubicBezTo>
                  <a:pt x="3012" y="4029"/>
                  <a:pt x="3219" y="4028"/>
                  <a:pt x="3401" y="4028"/>
                </a:cubicBezTo>
                <a:cubicBezTo>
                  <a:pt x="4602" y="4028"/>
                  <a:pt x="4673" y="4084"/>
                  <a:pt x="5220" y="4510"/>
                </a:cubicBezTo>
                <a:cubicBezTo>
                  <a:pt x="5369" y="4480"/>
                  <a:pt x="5451" y="4462"/>
                  <a:pt x="5656" y="4419"/>
                </a:cubicBezTo>
                <a:cubicBezTo>
                  <a:pt x="6164" y="4997"/>
                  <a:pt x="6674" y="5209"/>
                  <a:pt x="7139" y="5209"/>
                </a:cubicBezTo>
                <a:cubicBezTo>
                  <a:pt x="8184" y="5209"/>
                  <a:pt x="8995" y="4133"/>
                  <a:pt x="9015" y="3711"/>
                </a:cubicBezTo>
                <a:cubicBezTo>
                  <a:pt x="9030" y="3366"/>
                  <a:pt x="8856" y="3059"/>
                  <a:pt x="8855" y="3057"/>
                </a:cubicBezTo>
                <a:cubicBezTo>
                  <a:pt x="8838" y="3032"/>
                  <a:pt x="8781" y="2978"/>
                  <a:pt x="8480" y="2757"/>
                </a:cubicBezTo>
                <a:cubicBezTo>
                  <a:pt x="8139" y="2505"/>
                  <a:pt x="8064" y="2435"/>
                  <a:pt x="7694" y="2011"/>
                </a:cubicBezTo>
                <a:cubicBezTo>
                  <a:pt x="7641" y="1951"/>
                  <a:pt x="7556" y="1882"/>
                  <a:pt x="7517" y="1811"/>
                </a:cubicBezTo>
                <a:cubicBezTo>
                  <a:pt x="7490" y="1760"/>
                  <a:pt x="7518" y="1676"/>
                  <a:pt x="7518" y="1618"/>
                </a:cubicBezTo>
                <a:cubicBezTo>
                  <a:pt x="7520" y="1339"/>
                  <a:pt x="7142" y="858"/>
                  <a:pt x="6938" y="598"/>
                </a:cubicBezTo>
                <a:cubicBezTo>
                  <a:pt x="6836" y="466"/>
                  <a:pt x="6700" y="290"/>
                  <a:pt x="6600" y="157"/>
                </a:cubicBezTo>
                <a:cubicBezTo>
                  <a:pt x="6585" y="201"/>
                  <a:pt x="6564" y="262"/>
                  <a:pt x="6549" y="307"/>
                </a:cubicBezTo>
                <a:cubicBezTo>
                  <a:pt x="6177" y="1447"/>
                  <a:pt x="6177" y="1447"/>
                  <a:pt x="6021" y="1490"/>
                </a:cubicBezTo>
                <a:cubicBezTo>
                  <a:pt x="5987" y="1499"/>
                  <a:pt x="5948" y="1504"/>
                  <a:pt x="5905" y="1504"/>
                </a:cubicBezTo>
                <a:cubicBezTo>
                  <a:pt x="5531" y="1504"/>
                  <a:pt x="4863" y="1162"/>
                  <a:pt x="4732" y="817"/>
                </a:cubicBezTo>
                <a:cubicBezTo>
                  <a:pt x="4656" y="617"/>
                  <a:pt x="4853" y="407"/>
                  <a:pt x="4707" y="210"/>
                </a:cubicBezTo>
                <a:cubicBezTo>
                  <a:pt x="4671" y="161"/>
                  <a:pt x="4349" y="45"/>
                  <a:pt x="4142" y="16"/>
                </a:cubicBezTo>
                <a:cubicBezTo>
                  <a:pt x="4058" y="5"/>
                  <a:pt x="3980" y="0"/>
                  <a:pt x="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3713247" y="3422261"/>
            <a:ext cx="135982" cy="194602"/>
          </a:xfrm>
          <a:custGeom>
            <a:avLst/>
            <a:gdLst/>
            <a:ahLst/>
            <a:cxnLst/>
            <a:rect l="l" t="t" r="r" b="b"/>
            <a:pathLst>
              <a:path w="2271" h="3250" extrusionOk="0">
                <a:moveTo>
                  <a:pt x="1705" y="1"/>
                </a:moveTo>
                <a:cubicBezTo>
                  <a:pt x="1596" y="1"/>
                  <a:pt x="1418" y="156"/>
                  <a:pt x="1384" y="189"/>
                </a:cubicBezTo>
                <a:cubicBezTo>
                  <a:pt x="1288" y="277"/>
                  <a:pt x="1215" y="390"/>
                  <a:pt x="1100" y="458"/>
                </a:cubicBezTo>
                <a:cubicBezTo>
                  <a:pt x="1007" y="515"/>
                  <a:pt x="891" y="484"/>
                  <a:pt x="798" y="540"/>
                </a:cubicBezTo>
                <a:cubicBezTo>
                  <a:pt x="778" y="551"/>
                  <a:pt x="749" y="565"/>
                  <a:pt x="734" y="581"/>
                </a:cubicBezTo>
                <a:cubicBezTo>
                  <a:pt x="638" y="681"/>
                  <a:pt x="606" y="742"/>
                  <a:pt x="541" y="1061"/>
                </a:cubicBezTo>
                <a:cubicBezTo>
                  <a:pt x="495" y="1285"/>
                  <a:pt x="440" y="1463"/>
                  <a:pt x="261" y="1463"/>
                </a:cubicBezTo>
                <a:cubicBezTo>
                  <a:pt x="193" y="1463"/>
                  <a:pt x="109" y="1438"/>
                  <a:pt x="1" y="1381"/>
                </a:cubicBezTo>
                <a:lnTo>
                  <a:pt x="1" y="1381"/>
                </a:lnTo>
                <a:cubicBezTo>
                  <a:pt x="66" y="1670"/>
                  <a:pt x="239" y="2437"/>
                  <a:pt x="611" y="2812"/>
                </a:cubicBezTo>
                <a:cubicBezTo>
                  <a:pt x="803" y="3005"/>
                  <a:pt x="1470" y="3249"/>
                  <a:pt x="1784" y="3249"/>
                </a:cubicBezTo>
                <a:cubicBezTo>
                  <a:pt x="1859" y="3249"/>
                  <a:pt x="1914" y="3235"/>
                  <a:pt x="1937" y="3203"/>
                </a:cubicBezTo>
                <a:cubicBezTo>
                  <a:pt x="1989" y="3134"/>
                  <a:pt x="2215" y="2351"/>
                  <a:pt x="2230" y="2159"/>
                </a:cubicBezTo>
                <a:cubicBezTo>
                  <a:pt x="2271" y="1666"/>
                  <a:pt x="2132" y="1187"/>
                  <a:pt x="2143" y="697"/>
                </a:cubicBezTo>
                <a:cubicBezTo>
                  <a:pt x="2151" y="343"/>
                  <a:pt x="1710" y="2"/>
                  <a:pt x="1706" y="1"/>
                </a:cubicBezTo>
                <a:cubicBezTo>
                  <a:pt x="1706" y="1"/>
                  <a:pt x="1705" y="1"/>
                  <a:pt x="1705"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3523913" y="3353580"/>
            <a:ext cx="172806" cy="273700"/>
          </a:xfrm>
          <a:custGeom>
            <a:avLst/>
            <a:gdLst/>
            <a:ahLst/>
            <a:cxnLst/>
            <a:rect l="l" t="t" r="r" b="b"/>
            <a:pathLst>
              <a:path w="2886" h="4571" extrusionOk="0">
                <a:moveTo>
                  <a:pt x="47" y="1"/>
                </a:moveTo>
                <a:cubicBezTo>
                  <a:pt x="32" y="35"/>
                  <a:pt x="16" y="69"/>
                  <a:pt x="1" y="105"/>
                </a:cubicBezTo>
                <a:cubicBezTo>
                  <a:pt x="919" y="2226"/>
                  <a:pt x="2167" y="4216"/>
                  <a:pt x="2629" y="4513"/>
                </a:cubicBezTo>
                <a:cubicBezTo>
                  <a:pt x="2693" y="4554"/>
                  <a:pt x="2741" y="4570"/>
                  <a:pt x="2776" y="4570"/>
                </a:cubicBezTo>
                <a:cubicBezTo>
                  <a:pt x="2886" y="4570"/>
                  <a:pt x="2879" y="4416"/>
                  <a:pt x="2868" y="4360"/>
                </a:cubicBezTo>
                <a:cubicBezTo>
                  <a:pt x="2804" y="4065"/>
                  <a:pt x="1380" y="1850"/>
                  <a:pt x="1366" y="1828"/>
                </a:cubicBezTo>
                <a:cubicBezTo>
                  <a:pt x="957" y="1196"/>
                  <a:pt x="459" y="630"/>
                  <a:pt x="47"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4095089" y="3614172"/>
            <a:ext cx="111731" cy="87960"/>
          </a:xfrm>
          <a:custGeom>
            <a:avLst/>
            <a:gdLst/>
            <a:ahLst/>
            <a:cxnLst/>
            <a:rect l="l" t="t" r="r" b="b"/>
            <a:pathLst>
              <a:path w="1866" h="1469" extrusionOk="0">
                <a:moveTo>
                  <a:pt x="441" y="0"/>
                </a:moveTo>
                <a:cubicBezTo>
                  <a:pt x="336" y="0"/>
                  <a:pt x="250" y="24"/>
                  <a:pt x="0" y="121"/>
                </a:cubicBezTo>
                <a:cubicBezTo>
                  <a:pt x="128" y="276"/>
                  <a:pt x="324" y="351"/>
                  <a:pt x="445" y="514"/>
                </a:cubicBezTo>
                <a:cubicBezTo>
                  <a:pt x="541" y="645"/>
                  <a:pt x="497" y="770"/>
                  <a:pt x="492" y="783"/>
                </a:cubicBezTo>
                <a:cubicBezTo>
                  <a:pt x="456" y="874"/>
                  <a:pt x="451" y="886"/>
                  <a:pt x="624" y="1012"/>
                </a:cubicBezTo>
                <a:cubicBezTo>
                  <a:pt x="748" y="1105"/>
                  <a:pt x="786" y="1133"/>
                  <a:pt x="1797" y="1447"/>
                </a:cubicBezTo>
                <a:cubicBezTo>
                  <a:pt x="1817" y="1452"/>
                  <a:pt x="1844" y="1462"/>
                  <a:pt x="1865" y="1469"/>
                </a:cubicBezTo>
                <a:cubicBezTo>
                  <a:pt x="1780" y="1376"/>
                  <a:pt x="1632" y="1213"/>
                  <a:pt x="1542" y="1115"/>
                </a:cubicBezTo>
                <a:cubicBezTo>
                  <a:pt x="1527" y="1115"/>
                  <a:pt x="1513" y="1116"/>
                  <a:pt x="1498" y="1116"/>
                </a:cubicBezTo>
                <a:cubicBezTo>
                  <a:pt x="1096" y="1116"/>
                  <a:pt x="946" y="827"/>
                  <a:pt x="831" y="527"/>
                </a:cubicBezTo>
                <a:cubicBezTo>
                  <a:pt x="667" y="106"/>
                  <a:pt x="619" y="36"/>
                  <a:pt x="461" y="0"/>
                </a:cubicBezTo>
                <a:cubicBezTo>
                  <a:pt x="455" y="0"/>
                  <a:pt x="448"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5069483" y="3204901"/>
            <a:ext cx="592548" cy="844273"/>
          </a:xfrm>
          <a:custGeom>
            <a:avLst/>
            <a:gdLst/>
            <a:ahLst/>
            <a:cxnLst/>
            <a:rect l="l" t="t" r="r" b="b"/>
            <a:pathLst>
              <a:path w="9896" h="14100" extrusionOk="0">
                <a:moveTo>
                  <a:pt x="7230" y="1"/>
                </a:moveTo>
                <a:cubicBezTo>
                  <a:pt x="6903" y="674"/>
                  <a:pt x="6445" y="1273"/>
                  <a:pt x="6161" y="1969"/>
                </a:cubicBezTo>
                <a:cubicBezTo>
                  <a:pt x="6054" y="2230"/>
                  <a:pt x="6059" y="2540"/>
                  <a:pt x="6176" y="2888"/>
                </a:cubicBezTo>
                <a:cubicBezTo>
                  <a:pt x="6214" y="3002"/>
                  <a:pt x="6214" y="3002"/>
                  <a:pt x="5879" y="3661"/>
                </a:cubicBezTo>
                <a:cubicBezTo>
                  <a:pt x="4734" y="5910"/>
                  <a:pt x="4734" y="5910"/>
                  <a:pt x="4654" y="6317"/>
                </a:cubicBezTo>
                <a:cubicBezTo>
                  <a:pt x="4603" y="6575"/>
                  <a:pt x="4330" y="6712"/>
                  <a:pt x="4295" y="6979"/>
                </a:cubicBezTo>
                <a:cubicBezTo>
                  <a:pt x="4230" y="7477"/>
                  <a:pt x="4383" y="7963"/>
                  <a:pt x="4375" y="8457"/>
                </a:cubicBezTo>
                <a:cubicBezTo>
                  <a:pt x="4370" y="8756"/>
                  <a:pt x="4319" y="9051"/>
                  <a:pt x="4341" y="9350"/>
                </a:cubicBezTo>
                <a:cubicBezTo>
                  <a:pt x="4363" y="9637"/>
                  <a:pt x="4716" y="9840"/>
                  <a:pt x="4545" y="10174"/>
                </a:cubicBezTo>
                <a:cubicBezTo>
                  <a:pt x="4535" y="10194"/>
                  <a:pt x="3104" y="12347"/>
                  <a:pt x="268" y="13952"/>
                </a:cubicBezTo>
                <a:lnTo>
                  <a:pt x="268" y="13952"/>
                </a:lnTo>
                <a:cubicBezTo>
                  <a:pt x="620" y="13754"/>
                  <a:pt x="1016" y="13519"/>
                  <a:pt x="1329" y="13334"/>
                </a:cubicBezTo>
                <a:cubicBezTo>
                  <a:pt x="2526" y="12553"/>
                  <a:pt x="2724" y="12387"/>
                  <a:pt x="3999" y="11318"/>
                </a:cubicBezTo>
                <a:cubicBezTo>
                  <a:pt x="4925" y="10471"/>
                  <a:pt x="5025" y="10356"/>
                  <a:pt x="6228" y="8960"/>
                </a:cubicBezTo>
                <a:cubicBezTo>
                  <a:pt x="6961" y="8033"/>
                  <a:pt x="7000" y="7968"/>
                  <a:pt x="8021" y="6301"/>
                </a:cubicBezTo>
                <a:cubicBezTo>
                  <a:pt x="8581" y="5295"/>
                  <a:pt x="8611" y="5222"/>
                  <a:pt x="9358" y="3384"/>
                </a:cubicBezTo>
                <a:lnTo>
                  <a:pt x="9479" y="3043"/>
                </a:lnTo>
                <a:cubicBezTo>
                  <a:pt x="9538" y="2866"/>
                  <a:pt x="9538" y="2866"/>
                  <a:pt x="9534" y="2768"/>
                </a:cubicBezTo>
                <a:lnTo>
                  <a:pt x="9534" y="2768"/>
                </a:lnTo>
                <a:cubicBezTo>
                  <a:pt x="9404" y="2913"/>
                  <a:pt x="9315" y="3101"/>
                  <a:pt x="9307" y="3121"/>
                </a:cubicBezTo>
                <a:lnTo>
                  <a:pt x="9307" y="3121"/>
                </a:lnTo>
                <a:lnTo>
                  <a:pt x="9309" y="3099"/>
                </a:lnTo>
                <a:cubicBezTo>
                  <a:pt x="9320" y="3074"/>
                  <a:pt x="9337" y="3040"/>
                  <a:pt x="9349" y="3017"/>
                </a:cubicBezTo>
                <a:cubicBezTo>
                  <a:pt x="9498" y="2568"/>
                  <a:pt x="9895" y="1375"/>
                  <a:pt x="9655" y="1173"/>
                </a:cubicBezTo>
                <a:lnTo>
                  <a:pt x="9655" y="1173"/>
                </a:lnTo>
                <a:cubicBezTo>
                  <a:pt x="9631" y="1193"/>
                  <a:pt x="9599" y="1217"/>
                  <a:pt x="9575" y="1237"/>
                </a:cubicBezTo>
                <a:cubicBezTo>
                  <a:pt x="9226" y="914"/>
                  <a:pt x="9200" y="365"/>
                  <a:pt x="8775" y="98"/>
                </a:cubicBezTo>
                <a:cubicBezTo>
                  <a:pt x="8666" y="30"/>
                  <a:pt x="8557" y="7"/>
                  <a:pt x="8447" y="7"/>
                </a:cubicBezTo>
                <a:cubicBezTo>
                  <a:pt x="8238" y="7"/>
                  <a:pt x="8028" y="88"/>
                  <a:pt x="7820" y="88"/>
                </a:cubicBezTo>
                <a:cubicBezTo>
                  <a:pt x="7792" y="88"/>
                  <a:pt x="7764" y="87"/>
                  <a:pt x="7736" y="83"/>
                </a:cubicBezTo>
                <a:cubicBezTo>
                  <a:pt x="7632" y="495"/>
                  <a:pt x="7560" y="759"/>
                  <a:pt x="7436" y="1173"/>
                </a:cubicBezTo>
                <a:cubicBezTo>
                  <a:pt x="7371" y="726"/>
                  <a:pt x="7323" y="451"/>
                  <a:pt x="7230" y="1"/>
                </a:cubicBezTo>
                <a:close/>
                <a:moveTo>
                  <a:pt x="268" y="13952"/>
                </a:moveTo>
                <a:cubicBezTo>
                  <a:pt x="175" y="14004"/>
                  <a:pt x="85" y="14054"/>
                  <a:pt x="1" y="14099"/>
                </a:cubicBezTo>
                <a:cubicBezTo>
                  <a:pt x="91" y="14051"/>
                  <a:pt x="180" y="14002"/>
                  <a:pt x="268" y="13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4480164" y="2047506"/>
            <a:ext cx="950974" cy="1286169"/>
          </a:xfrm>
          <a:custGeom>
            <a:avLst/>
            <a:gdLst/>
            <a:ahLst/>
            <a:cxnLst/>
            <a:rect l="l" t="t" r="r" b="b"/>
            <a:pathLst>
              <a:path w="15882" h="21480" extrusionOk="0">
                <a:moveTo>
                  <a:pt x="488" y="4784"/>
                </a:moveTo>
                <a:lnTo>
                  <a:pt x="489" y="4785"/>
                </a:lnTo>
                <a:lnTo>
                  <a:pt x="489" y="4785"/>
                </a:lnTo>
                <a:cubicBezTo>
                  <a:pt x="488" y="4785"/>
                  <a:pt x="488" y="4784"/>
                  <a:pt x="488" y="4784"/>
                </a:cubicBezTo>
                <a:close/>
                <a:moveTo>
                  <a:pt x="489" y="4785"/>
                </a:moveTo>
                <a:cubicBezTo>
                  <a:pt x="490" y="4786"/>
                  <a:pt x="491" y="4788"/>
                  <a:pt x="492" y="4789"/>
                </a:cubicBezTo>
                <a:lnTo>
                  <a:pt x="489" y="4785"/>
                </a:lnTo>
                <a:close/>
                <a:moveTo>
                  <a:pt x="15485" y="5879"/>
                </a:moveTo>
                <a:lnTo>
                  <a:pt x="15503" y="5897"/>
                </a:lnTo>
                <a:lnTo>
                  <a:pt x="15493" y="5900"/>
                </a:lnTo>
                <a:lnTo>
                  <a:pt x="15485" y="5879"/>
                </a:lnTo>
                <a:close/>
                <a:moveTo>
                  <a:pt x="4380" y="12249"/>
                </a:moveTo>
                <a:lnTo>
                  <a:pt x="4380" y="12249"/>
                </a:lnTo>
                <a:cubicBezTo>
                  <a:pt x="4385" y="12257"/>
                  <a:pt x="4391" y="12267"/>
                  <a:pt x="4396" y="12274"/>
                </a:cubicBezTo>
                <a:cubicBezTo>
                  <a:pt x="4391" y="12267"/>
                  <a:pt x="4385" y="12256"/>
                  <a:pt x="4380" y="12249"/>
                </a:cubicBezTo>
                <a:close/>
                <a:moveTo>
                  <a:pt x="4447" y="12346"/>
                </a:moveTo>
                <a:lnTo>
                  <a:pt x="4447" y="12346"/>
                </a:lnTo>
                <a:cubicBezTo>
                  <a:pt x="4452" y="12355"/>
                  <a:pt x="4459" y="12365"/>
                  <a:pt x="4463" y="12371"/>
                </a:cubicBezTo>
                <a:cubicBezTo>
                  <a:pt x="4458" y="12364"/>
                  <a:pt x="4452" y="12355"/>
                  <a:pt x="4447" y="12346"/>
                </a:cubicBezTo>
                <a:close/>
                <a:moveTo>
                  <a:pt x="4464" y="12372"/>
                </a:moveTo>
                <a:cubicBezTo>
                  <a:pt x="4469" y="12379"/>
                  <a:pt x="4476" y="12389"/>
                  <a:pt x="4481" y="12396"/>
                </a:cubicBezTo>
                <a:cubicBezTo>
                  <a:pt x="4476" y="12389"/>
                  <a:pt x="4469" y="12380"/>
                  <a:pt x="4464" y="12372"/>
                </a:cubicBezTo>
                <a:close/>
                <a:moveTo>
                  <a:pt x="4498" y="12421"/>
                </a:moveTo>
                <a:lnTo>
                  <a:pt x="4498" y="12421"/>
                </a:lnTo>
                <a:cubicBezTo>
                  <a:pt x="4503" y="12427"/>
                  <a:pt x="4509" y="12437"/>
                  <a:pt x="4514" y="12446"/>
                </a:cubicBezTo>
                <a:cubicBezTo>
                  <a:pt x="4509" y="12437"/>
                  <a:pt x="4503" y="12428"/>
                  <a:pt x="4498" y="12421"/>
                </a:cubicBezTo>
                <a:close/>
                <a:moveTo>
                  <a:pt x="4548" y="12494"/>
                </a:moveTo>
                <a:cubicBezTo>
                  <a:pt x="4553" y="12502"/>
                  <a:pt x="4559" y="12510"/>
                  <a:pt x="4564" y="12518"/>
                </a:cubicBezTo>
                <a:cubicBezTo>
                  <a:pt x="4559" y="12512"/>
                  <a:pt x="4553" y="12502"/>
                  <a:pt x="4548" y="12494"/>
                </a:cubicBezTo>
                <a:close/>
                <a:moveTo>
                  <a:pt x="4565" y="12519"/>
                </a:moveTo>
                <a:cubicBezTo>
                  <a:pt x="4569" y="12525"/>
                  <a:pt x="4576" y="12536"/>
                  <a:pt x="4582" y="12544"/>
                </a:cubicBezTo>
                <a:cubicBezTo>
                  <a:pt x="4576" y="12536"/>
                  <a:pt x="4570" y="12527"/>
                  <a:pt x="4565" y="12519"/>
                </a:cubicBezTo>
                <a:close/>
                <a:moveTo>
                  <a:pt x="4632" y="12617"/>
                </a:moveTo>
                <a:lnTo>
                  <a:pt x="4632" y="12617"/>
                </a:lnTo>
                <a:cubicBezTo>
                  <a:pt x="4637" y="12625"/>
                  <a:pt x="4645" y="12635"/>
                  <a:pt x="4648" y="12641"/>
                </a:cubicBezTo>
                <a:cubicBezTo>
                  <a:pt x="4643" y="12633"/>
                  <a:pt x="4637" y="12625"/>
                  <a:pt x="4632" y="12617"/>
                </a:cubicBezTo>
                <a:close/>
                <a:moveTo>
                  <a:pt x="4667" y="12667"/>
                </a:moveTo>
                <a:cubicBezTo>
                  <a:pt x="4672" y="12673"/>
                  <a:pt x="4678" y="12683"/>
                  <a:pt x="4683" y="12691"/>
                </a:cubicBezTo>
                <a:cubicBezTo>
                  <a:pt x="4678" y="12683"/>
                  <a:pt x="4672" y="12674"/>
                  <a:pt x="4667" y="12667"/>
                </a:cubicBezTo>
                <a:close/>
                <a:moveTo>
                  <a:pt x="4683" y="12691"/>
                </a:moveTo>
                <a:cubicBezTo>
                  <a:pt x="4688" y="12697"/>
                  <a:pt x="4694" y="12708"/>
                  <a:pt x="4699" y="12715"/>
                </a:cubicBezTo>
                <a:cubicBezTo>
                  <a:pt x="4694" y="12708"/>
                  <a:pt x="4688" y="12698"/>
                  <a:pt x="4683" y="12691"/>
                </a:cubicBezTo>
                <a:close/>
                <a:moveTo>
                  <a:pt x="4750" y="12789"/>
                </a:moveTo>
                <a:cubicBezTo>
                  <a:pt x="4756" y="12797"/>
                  <a:pt x="4763" y="12806"/>
                  <a:pt x="4768" y="12814"/>
                </a:cubicBezTo>
                <a:cubicBezTo>
                  <a:pt x="4763" y="12806"/>
                  <a:pt x="4756" y="12796"/>
                  <a:pt x="4750" y="12789"/>
                </a:cubicBezTo>
                <a:close/>
                <a:moveTo>
                  <a:pt x="4769" y="12814"/>
                </a:moveTo>
                <a:cubicBezTo>
                  <a:pt x="4773" y="12820"/>
                  <a:pt x="4779" y="12830"/>
                  <a:pt x="4785" y="12837"/>
                </a:cubicBezTo>
                <a:cubicBezTo>
                  <a:pt x="4780" y="12830"/>
                  <a:pt x="4774" y="12821"/>
                  <a:pt x="4769" y="12814"/>
                </a:cubicBezTo>
                <a:close/>
                <a:moveTo>
                  <a:pt x="4802" y="12862"/>
                </a:moveTo>
                <a:cubicBezTo>
                  <a:pt x="4807" y="12870"/>
                  <a:pt x="4814" y="12880"/>
                  <a:pt x="4819" y="12887"/>
                </a:cubicBezTo>
                <a:cubicBezTo>
                  <a:pt x="4814" y="12878"/>
                  <a:pt x="4807" y="12870"/>
                  <a:pt x="4802" y="12862"/>
                </a:cubicBezTo>
                <a:close/>
                <a:moveTo>
                  <a:pt x="4819" y="12887"/>
                </a:moveTo>
                <a:cubicBezTo>
                  <a:pt x="4824" y="12894"/>
                  <a:pt x="4830" y="12904"/>
                  <a:pt x="4835" y="12911"/>
                </a:cubicBezTo>
                <a:cubicBezTo>
                  <a:pt x="4830" y="12903"/>
                  <a:pt x="4824" y="12894"/>
                  <a:pt x="4819" y="12887"/>
                </a:cubicBezTo>
                <a:close/>
                <a:moveTo>
                  <a:pt x="4836" y="12912"/>
                </a:moveTo>
                <a:cubicBezTo>
                  <a:pt x="4840" y="12918"/>
                  <a:pt x="4848" y="12929"/>
                  <a:pt x="4853" y="12937"/>
                </a:cubicBezTo>
                <a:cubicBezTo>
                  <a:pt x="4848" y="12929"/>
                  <a:pt x="4841" y="12919"/>
                  <a:pt x="4836" y="12912"/>
                </a:cubicBezTo>
                <a:close/>
                <a:moveTo>
                  <a:pt x="4888" y="12985"/>
                </a:moveTo>
                <a:cubicBezTo>
                  <a:pt x="4892" y="12993"/>
                  <a:pt x="4899" y="13003"/>
                  <a:pt x="4904" y="13009"/>
                </a:cubicBezTo>
                <a:cubicBezTo>
                  <a:pt x="4899" y="13001"/>
                  <a:pt x="4893" y="12993"/>
                  <a:pt x="4888" y="12985"/>
                </a:cubicBezTo>
                <a:close/>
                <a:moveTo>
                  <a:pt x="4904" y="13009"/>
                </a:moveTo>
                <a:lnTo>
                  <a:pt x="4913" y="13022"/>
                </a:lnTo>
                <a:lnTo>
                  <a:pt x="4913" y="13022"/>
                </a:lnTo>
                <a:cubicBezTo>
                  <a:pt x="4910" y="13017"/>
                  <a:pt x="4906" y="13013"/>
                  <a:pt x="4904" y="13009"/>
                </a:cubicBezTo>
                <a:close/>
                <a:moveTo>
                  <a:pt x="4913" y="13022"/>
                </a:moveTo>
                <a:cubicBezTo>
                  <a:pt x="4916" y="13026"/>
                  <a:pt x="4919" y="13030"/>
                  <a:pt x="4921" y="13034"/>
                </a:cubicBezTo>
                <a:lnTo>
                  <a:pt x="4913" y="13022"/>
                </a:lnTo>
                <a:close/>
                <a:moveTo>
                  <a:pt x="8426" y="1"/>
                </a:moveTo>
                <a:cubicBezTo>
                  <a:pt x="8416" y="8"/>
                  <a:pt x="8405" y="18"/>
                  <a:pt x="8397" y="26"/>
                </a:cubicBezTo>
                <a:cubicBezTo>
                  <a:pt x="8561" y="389"/>
                  <a:pt x="8938" y="558"/>
                  <a:pt x="9160" y="866"/>
                </a:cubicBezTo>
                <a:cubicBezTo>
                  <a:pt x="9149" y="900"/>
                  <a:pt x="9135" y="943"/>
                  <a:pt x="9125" y="975"/>
                </a:cubicBezTo>
                <a:cubicBezTo>
                  <a:pt x="8172" y="1061"/>
                  <a:pt x="8172" y="1061"/>
                  <a:pt x="8339" y="1449"/>
                </a:cubicBezTo>
                <a:cubicBezTo>
                  <a:pt x="7167" y="1209"/>
                  <a:pt x="7167" y="1209"/>
                  <a:pt x="6928" y="1202"/>
                </a:cubicBezTo>
                <a:cubicBezTo>
                  <a:pt x="6856" y="1200"/>
                  <a:pt x="6806" y="1199"/>
                  <a:pt x="6763" y="1199"/>
                </a:cubicBezTo>
                <a:cubicBezTo>
                  <a:pt x="6704" y="1199"/>
                  <a:pt x="6659" y="1200"/>
                  <a:pt x="6594" y="1203"/>
                </a:cubicBezTo>
                <a:cubicBezTo>
                  <a:pt x="6102" y="1221"/>
                  <a:pt x="5828" y="1817"/>
                  <a:pt x="5328" y="1817"/>
                </a:cubicBezTo>
                <a:cubicBezTo>
                  <a:pt x="5253" y="1817"/>
                  <a:pt x="5172" y="1804"/>
                  <a:pt x="5085" y="1773"/>
                </a:cubicBezTo>
                <a:cubicBezTo>
                  <a:pt x="4736" y="1649"/>
                  <a:pt x="4476" y="1314"/>
                  <a:pt x="4075" y="1314"/>
                </a:cubicBezTo>
                <a:cubicBezTo>
                  <a:pt x="4051" y="1314"/>
                  <a:pt x="4028" y="1315"/>
                  <a:pt x="4003" y="1317"/>
                </a:cubicBezTo>
                <a:cubicBezTo>
                  <a:pt x="3884" y="1330"/>
                  <a:pt x="2050" y="1793"/>
                  <a:pt x="1682" y="2094"/>
                </a:cubicBezTo>
                <a:cubicBezTo>
                  <a:pt x="1675" y="2133"/>
                  <a:pt x="1679" y="2158"/>
                  <a:pt x="1681" y="2184"/>
                </a:cubicBezTo>
                <a:cubicBezTo>
                  <a:pt x="1684" y="2208"/>
                  <a:pt x="1686" y="2231"/>
                  <a:pt x="1690" y="2256"/>
                </a:cubicBezTo>
                <a:cubicBezTo>
                  <a:pt x="1692" y="2277"/>
                  <a:pt x="1695" y="2300"/>
                  <a:pt x="1697" y="2322"/>
                </a:cubicBezTo>
                <a:cubicBezTo>
                  <a:pt x="1700" y="2343"/>
                  <a:pt x="1702" y="2364"/>
                  <a:pt x="1705" y="2385"/>
                </a:cubicBezTo>
                <a:cubicBezTo>
                  <a:pt x="1707" y="2405"/>
                  <a:pt x="1711" y="2424"/>
                  <a:pt x="1712" y="2445"/>
                </a:cubicBezTo>
                <a:cubicBezTo>
                  <a:pt x="1715" y="2463"/>
                  <a:pt x="1716" y="2483"/>
                  <a:pt x="1718" y="2502"/>
                </a:cubicBezTo>
                <a:cubicBezTo>
                  <a:pt x="1721" y="2522"/>
                  <a:pt x="1722" y="2539"/>
                  <a:pt x="1725" y="2559"/>
                </a:cubicBezTo>
                <a:cubicBezTo>
                  <a:pt x="1727" y="2578"/>
                  <a:pt x="1729" y="2595"/>
                  <a:pt x="1731" y="2615"/>
                </a:cubicBezTo>
                <a:cubicBezTo>
                  <a:pt x="937" y="2619"/>
                  <a:pt x="937" y="2619"/>
                  <a:pt x="1001" y="2890"/>
                </a:cubicBezTo>
                <a:cubicBezTo>
                  <a:pt x="1066" y="2912"/>
                  <a:pt x="1153" y="2933"/>
                  <a:pt x="1218" y="2943"/>
                </a:cubicBezTo>
                <a:cubicBezTo>
                  <a:pt x="1290" y="2923"/>
                  <a:pt x="1382" y="2887"/>
                  <a:pt x="1449" y="2854"/>
                </a:cubicBezTo>
                <a:lnTo>
                  <a:pt x="1449" y="2854"/>
                </a:lnTo>
                <a:cubicBezTo>
                  <a:pt x="1507" y="3499"/>
                  <a:pt x="666" y="3330"/>
                  <a:pt x="318" y="3630"/>
                </a:cubicBezTo>
                <a:cubicBezTo>
                  <a:pt x="1" y="3905"/>
                  <a:pt x="1" y="3905"/>
                  <a:pt x="457" y="4738"/>
                </a:cubicBezTo>
                <a:cubicBezTo>
                  <a:pt x="1413" y="4651"/>
                  <a:pt x="2287" y="4123"/>
                  <a:pt x="3259" y="4123"/>
                </a:cubicBezTo>
                <a:cubicBezTo>
                  <a:pt x="3392" y="4123"/>
                  <a:pt x="3526" y="4133"/>
                  <a:pt x="3663" y="4155"/>
                </a:cubicBezTo>
                <a:cubicBezTo>
                  <a:pt x="3688" y="4159"/>
                  <a:pt x="6083" y="4952"/>
                  <a:pt x="4914" y="8830"/>
                </a:cubicBezTo>
                <a:cubicBezTo>
                  <a:pt x="4680" y="9607"/>
                  <a:pt x="4062" y="10260"/>
                  <a:pt x="4174" y="11148"/>
                </a:cubicBezTo>
                <a:cubicBezTo>
                  <a:pt x="4246" y="11720"/>
                  <a:pt x="4285" y="12028"/>
                  <a:pt x="4422" y="12311"/>
                </a:cubicBezTo>
                <a:lnTo>
                  <a:pt x="4422" y="12311"/>
                </a:lnTo>
                <a:cubicBezTo>
                  <a:pt x="4422" y="12311"/>
                  <a:pt x="4422" y="12311"/>
                  <a:pt x="4422" y="12311"/>
                </a:cubicBezTo>
                <a:lnTo>
                  <a:pt x="4422" y="12311"/>
                </a:lnTo>
                <a:cubicBezTo>
                  <a:pt x="4493" y="12458"/>
                  <a:pt x="4592" y="12598"/>
                  <a:pt x="4735" y="12766"/>
                </a:cubicBezTo>
                <a:lnTo>
                  <a:pt x="4735" y="12766"/>
                </a:lnTo>
                <a:cubicBezTo>
                  <a:pt x="4735" y="12765"/>
                  <a:pt x="4734" y="12764"/>
                  <a:pt x="4734" y="12764"/>
                </a:cubicBezTo>
                <a:lnTo>
                  <a:pt x="4734" y="12764"/>
                </a:lnTo>
                <a:cubicBezTo>
                  <a:pt x="4735" y="12764"/>
                  <a:pt x="4735" y="12765"/>
                  <a:pt x="4735" y="12766"/>
                </a:cubicBezTo>
                <a:lnTo>
                  <a:pt x="4735" y="12766"/>
                </a:lnTo>
                <a:cubicBezTo>
                  <a:pt x="4735" y="12766"/>
                  <a:pt x="4735" y="12766"/>
                  <a:pt x="4735" y="12766"/>
                </a:cubicBezTo>
                <a:lnTo>
                  <a:pt x="4735" y="12766"/>
                </a:lnTo>
                <a:cubicBezTo>
                  <a:pt x="4740" y="12773"/>
                  <a:pt x="4746" y="12782"/>
                  <a:pt x="4750" y="12788"/>
                </a:cubicBezTo>
                <a:cubicBezTo>
                  <a:pt x="4746" y="12781"/>
                  <a:pt x="4740" y="12773"/>
                  <a:pt x="4735" y="12766"/>
                </a:cubicBezTo>
                <a:lnTo>
                  <a:pt x="4735" y="12766"/>
                </a:lnTo>
                <a:cubicBezTo>
                  <a:pt x="4913" y="12972"/>
                  <a:pt x="5160" y="13220"/>
                  <a:pt x="5511" y="13572"/>
                </a:cubicBezTo>
                <a:cubicBezTo>
                  <a:pt x="5796" y="13857"/>
                  <a:pt x="5796" y="13857"/>
                  <a:pt x="5898" y="13917"/>
                </a:cubicBezTo>
                <a:cubicBezTo>
                  <a:pt x="6471" y="14005"/>
                  <a:pt x="8371" y="17893"/>
                  <a:pt x="8366" y="17929"/>
                </a:cubicBezTo>
                <a:cubicBezTo>
                  <a:pt x="8345" y="18127"/>
                  <a:pt x="8308" y="18459"/>
                  <a:pt x="8659" y="18650"/>
                </a:cubicBezTo>
                <a:cubicBezTo>
                  <a:pt x="9903" y="19327"/>
                  <a:pt x="10350" y="19571"/>
                  <a:pt x="10731" y="19571"/>
                </a:cubicBezTo>
                <a:cubicBezTo>
                  <a:pt x="10882" y="19571"/>
                  <a:pt x="11023" y="19532"/>
                  <a:pt x="11200" y="19467"/>
                </a:cubicBezTo>
                <a:cubicBezTo>
                  <a:pt x="11305" y="19427"/>
                  <a:pt x="11432" y="19380"/>
                  <a:pt x="11587" y="19380"/>
                </a:cubicBezTo>
                <a:cubicBezTo>
                  <a:pt x="11726" y="19380"/>
                  <a:pt x="11889" y="19418"/>
                  <a:pt x="12082" y="19533"/>
                </a:cubicBezTo>
                <a:cubicBezTo>
                  <a:pt x="12542" y="19806"/>
                  <a:pt x="13122" y="19754"/>
                  <a:pt x="13564" y="20077"/>
                </a:cubicBezTo>
                <a:cubicBezTo>
                  <a:pt x="13886" y="20311"/>
                  <a:pt x="13957" y="20584"/>
                  <a:pt x="14020" y="20944"/>
                </a:cubicBezTo>
                <a:cubicBezTo>
                  <a:pt x="14066" y="21197"/>
                  <a:pt x="14172" y="21364"/>
                  <a:pt x="14334" y="21436"/>
                </a:cubicBezTo>
                <a:cubicBezTo>
                  <a:pt x="14403" y="21467"/>
                  <a:pt x="14466" y="21479"/>
                  <a:pt x="14525" y="21479"/>
                </a:cubicBezTo>
                <a:cubicBezTo>
                  <a:pt x="14620" y="21479"/>
                  <a:pt x="14703" y="21448"/>
                  <a:pt x="14781" y="21418"/>
                </a:cubicBezTo>
                <a:cubicBezTo>
                  <a:pt x="14388" y="20607"/>
                  <a:pt x="15033" y="19721"/>
                  <a:pt x="14604" y="18910"/>
                </a:cubicBezTo>
                <a:cubicBezTo>
                  <a:pt x="14533" y="18776"/>
                  <a:pt x="14498" y="18709"/>
                  <a:pt x="14347" y="18709"/>
                </a:cubicBezTo>
                <a:cubicBezTo>
                  <a:pt x="14201" y="18709"/>
                  <a:pt x="13946" y="18772"/>
                  <a:pt x="13442" y="18896"/>
                </a:cubicBezTo>
                <a:cubicBezTo>
                  <a:pt x="13814" y="17315"/>
                  <a:pt x="13814" y="17315"/>
                  <a:pt x="13615" y="16718"/>
                </a:cubicBezTo>
                <a:lnTo>
                  <a:pt x="13615" y="16718"/>
                </a:lnTo>
                <a:cubicBezTo>
                  <a:pt x="12991" y="17106"/>
                  <a:pt x="12609" y="18296"/>
                  <a:pt x="11876" y="18296"/>
                </a:cubicBezTo>
                <a:cubicBezTo>
                  <a:pt x="11734" y="18296"/>
                  <a:pt x="11580" y="18251"/>
                  <a:pt x="11407" y="18148"/>
                </a:cubicBezTo>
                <a:cubicBezTo>
                  <a:pt x="11000" y="17903"/>
                  <a:pt x="10679" y="17711"/>
                  <a:pt x="11079" y="15196"/>
                </a:cubicBezTo>
                <a:cubicBezTo>
                  <a:pt x="11118" y="14956"/>
                  <a:pt x="11233" y="14228"/>
                  <a:pt x="12101" y="13733"/>
                </a:cubicBezTo>
                <a:cubicBezTo>
                  <a:pt x="12217" y="13667"/>
                  <a:pt x="12336" y="13648"/>
                  <a:pt x="12457" y="13648"/>
                </a:cubicBezTo>
                <a:cubicBezTo>
                  <a:pt x="12614" y="13648"/>
                  <a:pt x="12774" y="13680"/>
                  <a:pt x="12931" y="13680"/>
                </a:cubicBezTo>
                <a:cubicBezTo>
                  <a:pt x="12999" y="13680"/>
                  <a:pt x="13067" y="13674"/>
                  <a:pt x="13133" y="13657"/>
                </a:cubicBezTo>
                <a:cubicBezTo>
                  <a:pt x="13534" y="13557"/>
                  <a:pt x="13243" y="12979"/>
                  <a:pt x="13661" y="12889"/>
                </a:cubicBezTo>
                <a:cubicBezTo>
                  <a:pt x="13747" y="12870"/>
                  <a:pt x="13840" y="12851"/>
                  <a:pt x="13939" y="12851"/>
                </a:cubicBezTo>
                <a:cubicBezTo>
                  <a:pt x="14126" y="12851"/>
                  <a:pt x="14337" y="12920"/>
                  <a:pt x="14569" y="13202"/>
                </a:cubicBezTo>
                <a:cubicBezTo>
                  <a:pt x="14691" y="13350"/>
                  <a:pt x="14691" y="13350"/>
                  <a:pt x="15208" y="14616"/>
                </a:cubicBezTo>
                <a:cubicBezTo>
                  <a:pt x="15347" y="14380"/>
                  <a:pt x="15410" y="14273"/>
                  <a:pt x="15425" y="14059"/>
                </a:cubicBezTo>
                <a:cubicBezTo>
                  <a:pt x="15471" y="13429"/>
                  <a:pt x="14916" y="12970"/>
                  <a:pt x="14934" y="12349"/>
                </a:cubicBezTo>
                <a:cubicBezTo>
                  <a:pt x="14956" y="11570"/>
                  <a:pt x="15500" y="10934"/>
                  <a:pt x="15534" y="10158"/>
                </a:cubicBezTo>
                <a:cubicBezTo>
                  <a:pt x="15561" y="9508"/>
                  <a:pt x="15545" y="8827"/>
                  <a:pt x="15487" y="8186"/>
                </a:cubicBezTo>
                <a:lnTo>
                  <a:pt x="15464" y="5966"/>
                </a:lnTo>
                <a:lnTo>
                  <a:pt x="15464" y="5966"/>
                </a:lnTo>
                <a:cubicBezTo>
                  <a:pt x="15484" y="5992"/>
                  <a:pt x="15503" y="6021"/>
                  <a:pt x="15523" y="6048"/>
                </a:cubicBezTo>
                <a:cubicBezTo>
                  <a:pt x="15540" y="6073"/>
                  <a:pt x="15559" y="6100"/>
                  <a:pt x="15577" y="6125"/>
                </a:cubicBezTo>
                <a:cubicBezTo>
                  <a:pt x="15594" y="6150"/>
                  <a:pt x="15612" y="6175"/>
                  <a:pt x="15628" y="6200"/>
                </a:cubicBezTo>
                <a:cubicBezTo>
                  <a:pt x="15645" y="6223"/>
                  <a:pt x="15661" y="6247"/>
                  <a:pt x="15677" y="6270"/>
                </a:cubicBezTo>
                <a:cubicBezTo>
                  <a:pt x="15692" y="6292"/>
                  <a:pt x="15707" y="6315"/>
                  <a:pt x="15722" y="6336"/>
                </a:cubicBezTo>
                <a:lnTo>
                  <a:pt x="15764" y="6398"/>
                </a:lnTo>
                <a:lnTo>
                  <a:pt x="15802" y="6456"/>
                </a:lnTo>
                <a:cubicBezTo>
                  <a:pt x="15814" y="6473"/>
                  <a:pt x="15826" y="6492"/>
                  <a:pt x="15838" y="6509"/>
                </a:cubicBezTo>
                <a:cubicBezTo>
                  <a:pt x="15882" y="5622"/>
                  <a:pt x="15797" y="5468"/>
                  <a:pt x="15682" y="5255"/>
                </a:cubicBezTo>
                <a:cubicBezTo>
                  <a:pt x="15669" y="5245"/>
                  <a:pt x="15660" y="5241"/>
                  <a:pt x="15652" y="5241"/>
                </a:cubicBezTo>
                <a:cubicBezTo>
                  <a:pt x="15641" y="5241"/>
                  <a:pt x="15634" y="5249"/>
                  <a:pt x="15627" y="5257"/>
                </a:cubicBezTo>
                <a:cubicBezTo>
                  <a:pt x="15616" y="5270"/>
                  <a:pt x="15604" y="5284"/>
                  <a:pt x="15591" y="5297"/>
                </a:cubicBezTo>
                <a:cubicBezTo>
                  <a:pt x="15580" y="5310"/>
                  <a:pt x="15567" y="5322"/>
                  <a:pt x="15555" y="5335"/>
                </a:cubicBezTo>
                <a:cubicBezTo>
                  <a:pt x="15544" y="5348"/>
                  <a:pt x="15531" y="5359"/>
                  <a:pt x="15519" y="5372"/>
                </a:cubicBezTo>
                <a:lnTo>
                  <a:pt x="15484" y="5408"/>
                </a:lnTo>
                <a:cubicBezTo>
                  <a:pt x="15471" y="5419"/>
                  <a:pt x="15459" y="5433"/>
                  <a:pt x="15447" y="5444"/>
                </a:cubicBezTo>
                <a:cubicBezTo>
                  <a:pt x="15434" y="5455"/>
                  <a:pt x="15422" y="5466"/>
                  <a:pt x="15410" y="5479"/>
                </a:cubicBezTo>
                <a:lnTo>
                  <a:pt x="15371" y="5512"/>
                </a:lnTo>
                <a:cubicBezTo>
                  <a:pt x="15186" y="5308"/>
                  <a:pt x="15197" y="5005"/>
                  <a:pt x="15017" y="4798"/>
                </a:cubicBezTo>
                <a:cubicBezTo>
                  <a:pt x="14903" y="4909"/>
                  <a:pt x="14802" y="5034"/>
                  <a:pt x="14691" y="5147"/>
                </a:cubicBezTo>
                <a:cubicBezTo>
                  <a:pt x="14492" y="4929"/>
                  <a:pt x="14456" y="4890"/>
                  <a:pt x="14778" y="4100"/>
                </a:cubicBezTo>
                <a:cubicBezTo>
                  <a:pt x="14949" y="3680"/>
                  <a:pt x="14457" y="3092"/>
                  <a:pt x="14238" y="2857"/>
                </a:cubicBezTo>
                <a:cubicBezTo>
                  <a:pt x="14235" y="2855"/>
                  <a:pt x="12660" y="1719"/>
                  <a:pt x="12426" y="1565"/>
                </a:cubicBezTo>
                <a:lnTo>
                  <a:pt x="12426" y="1565"/>
                </a:lnTo>
                <a:cubicBezTo>
                  <a:pt x="12457" y="1752"/>
                  <a:pt x="12567" y="1909"/>
                  <a:pt x="12632" y="2084"/>
                </a:cubicBezTo>
                <a:cubicBezTo>
                  <a:pt x="12209" y="2038"/>
                  <a:pt x="12009" y="1505"/>
                  <a:pt x="11565" y="1505"/>
                </a:cubicBezTo>
                <a:cubicBezTo>
                  <a:pt x="11517" y="1505"/>
                  <a:pt x="11467" y="1511"/>
                  <a:pt x="11413" y="1524"/>
                </a:cubicBezTo>
                <a:cubicBezTo>
                  <a:pt x="11413" y="1565"/>
                  <a:pt x="11391" y="1623"/>
                  <a:pt x="11411" y="1658"/>
                </a:cubicBezTo>
                <a:cubicBezTo>
                  <a:pt x="11508" y="1826"/>
                  <a:pt x="11616" y="1987"/>
                  <a:pt x="11716" y="2151"/>
                </a:cubicBezTo>
                <a:cubicBezTo>
                  <a:pt x="11894" y="2446"/>
                  <a:pt x="11894" y="2446"/>
                  <a:pt x="12556" y="3061"/>
                </a:cubicBezTo>
                <a:cubicBezTo>
                  <a:pt x="12892" y="3372"/>
                  <a:pt x="12709" y="3863"/>
                  <a:pt x="12954" y="4206"/>
                </a:cubicBezTo>
                <a:cubicBezTo>
                  <a:pt x="13129" y="4451"/>
                  <a:pt x="13143" y="4482"/>
                  <a:pt x="13155" y="4671"/>
                </a:cubicBezTo>
                <a:cubicBezTo>
                  <a:pt x="13134" y="4675"/>
                  <a:pt x="13113" y="4677"/>
                  <a:pt x="13093" y="4677"/>
                </a:cubicBezTo>
                <a:cubicBezTo>
                  <a:pt x="12824" y="4677"/>
                  <a:pt x="12606" y="4367"/>
                  <a:pt x="12233" y="3836"/>
                </a:cubicBezTo>
                <a:cubicBezTo>
                  <a:pt x="12166" y="3839"/>
                  <a:pt x="12088" y="3843"/>
                  <a:pt x="12002" y="3843"/>
                </a:cubicBezTo>
                <a:cubicBezTo>
                  <a:pt x="11545" y="3843"/>
                  <a:pt x="10855" y="3746"/>
                  <a:pt x="10407" y="2964"/>
                </a:cubicBezTo>
                <a:cubicBezTo>
                  <a:pt x="10055" y="2351"/>
                  <a:pt x="10345" y="1504"/>
                  <a:pt x="9691" y="1000"/>
                </a:cubicBezTo>
                <a:lnTo>
                  <a:pt x="9691" y="1000"/>
                </a:lnTo>
                <a:cubicBezTo>
                  <a:pt x="9761" y="1024"/>
                  <a:pt x="9853" y="1054"/>
                  <a:pt x="9921" y="1077"/>
                </a:cubicBezTo>
                <a:cubicBezTo>
                  <a:pt x="9961" y="861"/>
                  <a:pt x="9938" y="447"/>
                  <a:pt x="9319" y="113"/>
                </a:cubicBezTo>
                <a:lnTo>
                  <a:pt x="9319" y="113"/>
                </a:lnTo>
                <a:cubicBezTo>
                  <a:pt x="9421" y="313"/>
                  <a:pt x="9446" y="366"/>
                  <a:pt x="9524" y="581"/>
                </a:cubicBezTo>
                <a:cubicBezTo>
                  <a:pt x="9051" y="349"/>
                  <a:pt x="9051" y="349"/>
                  <a:pt x="8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4815301" y="1882481"/>
            <a:ext cx="400161" cy="193644"/>
          </a:xfrm>
          <a:custGeom>
            <a:avLst/>
            <a:gdLst/>
            <a:ahLst/>
            <a:cxnLst/>
            <a:rect l="l" t="t" r="r" b="b"/>
            <a:pathLst>
              <a:path w="6683" h="3234" extrusionOk="0">
                <a:moveTo>
                  <a:pt x="1" y="0"/>
                </a:moveTo>
                <a:lnTo>
                  <a:pt x="1" y="0"/>
                </a:lnTo>
                <a:cubicBezTo>
                  <a:pt x="205" y="100"/>
                  <a:pt x="228" y="141"/>
                  <a:pt x="252" y="183"/>
                </a:cubicBezTo>
                <a:cubicBezTo>
                  <a:pt x="161" y="217"/>
                  <a:pt x="161" y="217"/>
                  <a:pt x="149" y="232"/>
                </a:cubicBezTo>
                <a:cubicBezTo>
                  <a:pt x="422" y="370"/>
                  <a:pt x="422" y="370"/>
                  <a:pt x="456" y="440"/>
                </a:cubicBezTo>
                <a:cubicBezTo>
                  <a:pt x="389" y="557"/>
                  <a:pt x="241" y="519"/>
                  <a:pt x="156" y="601"/>
                </a:cubicBezTo>
                <a:cubicBezTo>
                  <a:pt x="169" y="623"/>
                  <a:pt x="188" y="653"/>
                  <a:pt x="207" y="668"/>
                </a:cubicBezTo>
                <a:cubicBezTo>
                  <a:pt x="375" y="805"/>
                  <a:pt x="586" y="867"/>
                  <a:pt x="755" y="1000"/>
                </a:cubicBezTo>
                <a:cubicBezTo>
                  <a:pt x="903" y="1117"/>
                  <a:pt x="965" y="1317"/>
                  <a:pt x="1144" y="1406"/>
                </a:cubicBezTo>
                <a:cubicBezTo>
                  <a:pt x="1436" y="1553"/>
                  <a:pt x="1819" y="1580"/>
                  <a:pt x="2156" y="1603"/>
                </a:cubicBezTo>
                <a:cubicBezTo>
                  <a:pt x="1743" y="1278"/>
                  <a:pt x="1301" y="995"/>
                  <a:pt x="893" y="664"/>
                </a:cubicBezTo>
                <a:lnTo>
                  <a:pt x="893" y="664"/>
                </a:lnTo>
                <a:cubicBezTo>
                  <a:pt x="995" y="693"/>
                  <a:pt x="1132" y="731"/>
                  <a:pt x="1234" y="764"/>
                </a:cubicBezTo>
                <a:cubicBezTo>
                  <a:pt x="1416" y="824"/>
                  <a:pt x="1517" y="1008"/>
                  <a:pt x="1697" y="1073"/>
                </a:cubicBezTo>
                <a:cubicBezTo>
                  <a:pt x="1710" y="1078"/>
                  <a:pt x="1757" y="1085"/>
                  <a:pt x="1804" y="1085"/>
                </a:cubicBezTo>
                <a:cubicBezTo>
                  <a:pt x="1826" y="1085"/>
                  <a:pt x="1847" y="1083"/>
                  <a:pt x="1865" y="1080"/>
                </a:cubicBezTo>
                <a:cubicBezTo>
                  <a:pt x="1891" y="1075"/>
                  <a:pt x="1922" y="1072"/>
                  <a:pt x="1955" y="1072"/>
                </a:cubicBezTo>
                <a:cubicBezTo>
                  <a:pt x="2356" y="1072"/>
                  <a:pt x="3227" y="1401"/>
                  <a:pt x="3735" y="1609"/>
                </a:cubicBezTo>
                <a:cubicBezTo>
                  <a:pt x="4536" y="1934"/>
                  <a:pt x="4555" y="2069"/>
                  <a:pt x="4566" y="2158"/>
                </a:cubicBezTo>
                <a:cubicBezTo>
                  <a:pt x="5275" y="2491"/>
                  <a:pt x="5927" y="2934"/>
                  <a:pt x="6652" y="3233"/>
                </a:cubicBezTo>
                <a:cubicBezTo>
                  <a:pt x="6662" y="3227"/>
                  <a:pt x="6673" y="3217"/>
                  <a:pt x="6682" y="3211"/>
                </a:cubicBezTo>
                <a:cubicBezTo>
                  <a:pt x="6244" y="2731"/>
                  <a:pt x="3814" y="1212"/>
                  <a:pt x="3168" y="909"/>
                </a:cubicBezTo>
                <a:cubicBezTo>
                  <a:pt x="2165" y="494"/>
                  <a:pt x="1105" y="18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4971882" y="2002058"/>
            <a:ext cx="215080" cy="112270"/>
          </a:xfrm>
          <a:custGeom>
            <a:avLst/>
            <a:gdLst/>
            <a:ahLst/>
            <a:cxnLst/>
            <a:rect l="l" t="t" r="r" b="b"/>
            <a:pathLst>
              <a:path w="3592" h="1875" extrusionOk="0">
                <a:moveTo>
                  <a:pt x="200" y="1"/>
                </a:moveTo>
                <a:cubicBezTo>
                  <a:pt x="181" y="1"/>
                  <a:pt x="172" y="5"/>
                  <a:pt x="143" y="19"/>
                </a:cubicBezTo>
                <a:cubicBezTo>
                  <a:pt x="109" y="93"/>
                  <a:pt x="191" y="138"/>
                  <a:pt x="189" y="205"/>
                </a:cubicBezTo>
                <a:cubicBezTo>
                  <a:pt x="172" y="216"/>
                  <a:pt x="155" y="220"/>
                  <a:pt x="139" y="220"/>
                </a:cubicBezTo>
                <a:cubicBezTo>
                  <a:pt x="97" y="220"/>
                  <a:pt x="57" y="192"/>
                  <a:pt x="15" y="190"/>
                </a:cubicBezTo>
                <a:cubicBezTo>
                  <a:pt x="10" y="193"/>
                  <a:pt x="5" y="200"/>
                  <a:pt x="1" y="205"/>
                </a:cubicBezTo>
                <a:cubicBezTo>
                  <a:pt x="98" y="341"/>
                  <a:pt x="626" y="660"/>
                  <a:pt x="741" y="667"/>
                </a:cubicBezTo>
                <a:cubicBezTo>
                  <a:pt x="761" y="611"/>
                  <a:pt x="727" y="560"/>
                  <a:pt x="723" y="505"/>
                </a:cubicBezTo>
                <a:cubicBezTo>
                  <a:pt x="746" y="484"/>
                  <a:pt x="784" y="474"/>
                  <a:pt x="835" y="474"/>
                </a:cubicBezTo>
                <a:cubicBezTo>
                  <a:pt x="1217" y="474"/>
                  <a:pt x="2299" y="1009"/>
                  <a:pt x="2538" y="1428"/>
                </a:cubicBezTo>
                <a:cubicBezTo>
                  <a:pt x="2753" y="1801"/>
                  <a:pt x="3444" y="1875"/>
                  <a:pt x="3561" y="1875"/>
                </a:cubicBezTo>
                <a:cubicBezTo>
                  <a:pt x="3569" y="1875"/>
                  <a:pt x="3575" y="1874"/>
                  <a:pt x="3577" y="1874"/>
                </a:cubicBezTo>
                <a:cubicBezTo>
                  <a:pt x="3591" y="1791"/>
                  <a:pt x="3591" y="1791"/>
                  <a:pt x="2884" y="1343"/>
                </a:cubicBezTo>
                <a:lnTo>
                  <a:pt x="2884" y="1343"/>
                </a:lnTo>
                <a:cubicBezTo>
                  <a:pt x="2961" y="1349"/>
                  <a:pt x="3038" y="1356"/>
                  <a:pt x="3114" y="1361"/>
                </a:cubicBezTo>
                <a:cubicBezTo>
                  <a:pt x="2866" y="1211"/>
                  <a:pt x="2603" y="1086"/>
                  <a:pt x="2369" y="914"/>
                </a:cubicBezTo>
                <a:cubicBezTo>
                  <a:pt x="2386" y="894"/>
                  <a:pt x="2412" y="863"/>
                  <a:pt x="2268" y="766"/>
                </a:cubicBezTo>
                <a:cubicBezTo>
                  <a:pt x="1997" y="582"/>
                  <a:pt x="845" y="86"/>
                  <a:pt x="839" y="84"/>
                </a:cubicBezTo>
                <a:lnTo>
                  <a:pt x="237" y="3"/>
                </a:lnTo>
                <a:cubicBezTo>
                  <a:pt x="220" y="2"/>
                  <a:pt x="209" y="1"/>
                  <a:pt x="20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4855838" y="2047686"/>
            <a:ext cx="122330" cy="62213"/>
          </a:xfrm>
          <a:custGeom>
            <a:avLst/>
            <a:gdLst/>
            <a:ahLst/>
            <a:cxnLst/>
            <a:rect l="l" t="t" r="r" b="b"/>
            <a:pathLst>
              <a:path w="2043" h="1039" extrusionOk="0">
                <a:moveTo>
                  <a:pt x="1322" y="1"/>
                </a:moveTo>
                <a:cubicBezTo>
                  <a:pt x="1264" y="48"/>
                  <a:pt x="1264" y="48"/>
                  <a:pt x="1269" y="96"/>
                </a:cubicBezTo>
                <a:cubicBezTo>
                  <a:pt x="1280" y="216"/>
                  <a:pt x="1235" y="283"/>
                  <a:pt x="1136" y="296"/>
                </a:cubicBezTo>
                <a:cubicBezTo>
                  <a:pt x="1121" y="298"/>
                  <a:pt x="1106" y="299"/>
                  <a:pt x="1090" y="299"/>
                </a:cubicBezTo>
                <a:cubicBezTo>
                  <a:pt x="916" y="299"/>
                  <a:pt x="666" y="189"/>
                  <a:pt x="495" y="112"/>
                </a:cubicBezTo>
                <a:cubicBezTo>
                  <a:pt x="340" y="43"/>
                  <a:pt x="253" y="20"/>
                  <a:pt x="187" y="20"/>
                </a:cubicBezTo>
                <a:cubicBezTo>
                  <a:pt x="164" y="20"/>
                  <a:pt x="144" y="23"/>
                  <a:pt x="124" y="27"/>
                </a:cubicBezTo>
                <a:cubicBezTo>
                  <a:pt x="1" y="95"/>
                  <a:pt x="37" y="241"/>
                  <a:pt x="253" y="563"/>
                </a:cubicBezTo>
                <a:cubicBezTo>
                  <a:pt x="285" y="566"/>
                  <a:pt x="317" y="567"/>
                  <a:pt x="349" y="567"/>
                </a:cubicBezTo>
                <a:cubicBezTo>
                  <a:pt x="388" y="567"/>
                  <a:pt x="428" y="566"/>
                  <a:pt x="468" y="566"/>
                </a:cubicBezTo>
                <a:cubicBezTo>
                  <a:pt x="550" y="566"/>
                  <a:pt x="632" y="571"/>
                  <a:pt x="711" y="601"/>
                </a:cubicBezTo>
                <a:cubicBezTo>
                  <a:pt x="762" y="622"/>
                  <a:pt x="813" y="681"/>
                  <a:pt x="856" y="715"/>
                </a:cubicBezTo>
                <a:cubicBezTo>
                  <a:pt x="959" y="795"/>
                  <a:pt x="1289" y="1038"/>
                  <a:pt x="1500" y="1038"/>
                </a:cubicBezTo>
                <a:cubicBezTo>
                  <a:pt x="1520" y="1038"/>
                  <a:pt x="1539" y="1036"/>
                  <a:pt x="1557" y="1031"/>
                </a:cubicBezTo>
                <a:cubicBezTo>
                  <a:pt x="1610" y="1017"/>
                  <a:pt x="1621" y="991"/>
                  <a:pt x="1648" y="921"/>
                </a:cubicBezTo>
                <a:cubicBezTo>
                  <a:pt x="1661" y="892"/>
                  <a:pt x="1698" y="887"/>
                  <a:pt x="1761" y="876"/>
                </a:cubicBezTo>
                <a:cubicBezTo>
                  <a:pt x="1898" y="855"/>
                  <a:pt x="2042" y="667"/>
                  <a:pt x="1985" y="531"/>
                </a:cubicBezTo>
                <a:cubicBezTo>
                  <a:pt x="1959" y="471"/>
                  <a:pt x="1723" y="296"/>
                  <a:pt x="1423" y="77"/>
                </a:cubicBezTo>
                <a:cubicBezTo>
                  <a:pt x="1392" y="54"/>
                  <a:pt x="1352" y="23"/>
                  <a:pt x="1322"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4807277" y="2857126"/>
            <a:ext cx="69398" cy="171190"/>
          </a:xfrm>
          <a:custGeom>
            <a:avLst/>
            <a:gdLst/>
            <a:ahLst/>
            <a:cxnLst/>
            <a:rect l="l" t="t" r="r" b="b"/>
            <a:pathLst>
              <a:path w="1159" h="2859" extrusionOk="0">
                <a:moveTo>
                  <a:pt x="1" y="1"/>
                </a:moveTo>
                <a:cubicBezTo>
                  <a:pt x="90" y="1239"/>
                  <a:pt x="554" y="2425"/>
                  <a:pt x="1103" y="2820"/>
                </a:cubicBezTo>
                <a:cubicBezTo>
                  <a:pt x="1119" y="2831"/>
                  <a:pt x="1142" y="2845"/>
                  <a:pt x="1159" y="2859"/>
                </a:cubicBezTo>
                <a:cubicBezTo>
                  <a:pt x="1063" y="2521"/>
                  <a:pt x="1016" y="2390"/>
                  <a:pt x="786" y="1766"/>
                </a:cubicBezTo>
                <a:cubicBezTo>
                  <a:pt x="636" y="1357"/>
                  <a:pt x="636" y="1357"/>
                  <a:pt x="384" y="384"/>
                </a:cubicBezTo>
                <a:cubicBezTo>
                  <a:pt x="256" y="256"/>
                  <a:pt x="128" y="129"/>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4742429" y="2780960"/>
            <a:ext cx="1018" cy="1497"/>
          </a:xfrm>
          <a:custGeom>
            <a:avLst/>
            <a:gdLst/>
            <a:ahLst/>
            <a:cxnLst/>
            <a:rect l="l" t="t" r="r" b="b"/>
            <a:pathLst>
              <a:path w="17" h="25" extrusionOk="0">
                <a:moveTo>
                  <a:pt x="0" y="0"/>
                </a:moveTo>
                <a:lnTo>
                  <a:pt x="0" y="0"/>
                </a:lnTo>
                <a:cubicBezTo>
                  <a:pt x="5" y="8"/>
                  <a:pt x="11" y="18"/>
                  <a:pt x="16" y="25"/>
                </a:cubicBezTo>
                <a:cubicBezTo>
                  <a:pt x="11" y="18"/>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4743387" y="2782397"/>
            <a:ext cx="1018" cy="1557"/>
          </a:xfrm>
          <a:custGeom>
            <a:avLst/>
            <a:gdLst/>
            <a:ahLst/>
            <a:cxnLst/>
            <a:rect l="l" t="t" r="r" b="b"/>
            <a:pathLst>
              <a:path w="17" h="26" extrusionOk="0">
                <a:moveTo>
                  <a:pt x="17" y="25"/>
                </a:moveTo>
                <a:cubicBezTo>
                  <a:pt x="12" y="17"/>
                  <a:pt x="5" y="9"/>
                  <a:pt x="0" y="1"/>
                </a:cubicBezTo>
                <a:cubicBezTo>
                  <a:pt x="5" y="9"/>
                  <a:pt x="12" y="17"/>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4744345" y="2783894"/>
            <a:ext cx="1138" cy="1497"/>
          </a:xfrm>
          <a:custGeom>
            <a:avLst/>
            <a:gdLst/>
            <a:ahLst/>
            <a:cxnLst/>
            <a:rect l="l" t="t" r="r" b="b"/>
            <a:pathLst>
              <a:path w="19" h="25" extrusionOk="0">
                <a:moveTo>
                  <a:pt x="18" y="25"/>
                </a:moveTo>
                <a:cubicBezTo>
                  <a:pt x="13" y="17"/>
                  <a:pt x="6" y="7"/>
                  <a:pt x="1" y="0"/>
                </a:cubicBezTo>
                <a:cubicBezTo>
                  <a:pt x="6" y="7"/>
                  <a:pt x="13" y="17"/>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4745423" y="2785331"/>
            <a:ext cx="1018" cy="1497"/>
          </a:xfrm>
          <a:custGeom>
            <a:avLst/>
            <a:gdLst/>
            <a:ahLst/>
            <a:cxnLst/>
            <a:rect l="l" t="t" r="r" b="b"/>
            <a:pathLst>
              <a:path w="17" h="25" extrusionOk="0">
                <a:moveTo>
                  <a:pt x="0" y="1"/>
                </a:moveTo>
                <a:cubicBezTo>
                  <a:pt x="4" y="8"/>
                  <a:pt x="11" y="17"/>
                  <a:pt x="17" y="24"/>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4746381" y="2786768"/>
            <a:ext cx="1018" cy="1497"/>
          </a:xfrm>
          <a:custGeom>
            <a:avLst/>
            <a:gdLst/>
            <a:ahLst/>
            <a:cxnLst/>
            <a:rect l="l" t="t" r="r" b="b"/>
            <a:pathLst>
              <a:path w="17" h="25" extrusionOk="0">
                <a:moveTo>
                  <a:pt x="1" y="0"/>
                </a:moveTo>
                <a:cubicBezTo>
                  <a:pt x="6" y="9"/>
                  <a:pt x="12" y="18"/>
                  <a:pt x="17" y="25"/>
                </a:cubicBezTo>
                <a:cubicBezTo>
                  <a:pt x="13" y="19"/>
                  <a:pt x="6" y="9"/>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4747339" y="2788205"/>
            <a:ext cx="1078" cy="1557"/>
          </a:xfrm>
          <a:custGeom>
            <a:avLst/>
            <a:gdLst/>
            <a:ahLst/>
            <a:cxnLst/>
            <a:rect l="l" t="t" r="r" b="b"/>
            <a:pathLst>
              <a:path w="18" h="26" extrusionOk="0">
                <a:moveTo>
                  <a:pt x="1" y="1"/>
                </a:moveTo>
                <a:lnTo>
                  <a:pt x="1" y="1"/>
                </a:lnTo>
                <a:cubicBezTo>
                  <a:pt x="6" y="9"/>
                  <a:pt x="12" y="17"/>
                  <a:pt x="17" y="25"/>
                </a:cubicBezTo>
                <a:cubicBezTo>
                  <a:pt x="14" y="19"/>
                  <a:pt x="7"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4748477" y="2789762"/>
            <a:ext cx="1018" cy="1557"/>
          </a:xfrm>
          <a:custGeom>
            <a:avLst/>
            <a:gdLst/>
            <a:ahLst/>
            <a:cxnLst/>
            <a:rect l="l" t="t" r="r" b="b"/>
            <a:pathLst>
              <a:path w="17" h="26" extrusionOk="0">
                <a:moveTo>
                  <a:pt x="0" y="0"/>
                </a:moveTo>
                <a:cubicBezTo>
                  <a:pt x="5" y="9"/>
                  <a:pt x="12" y="17"/>
                  <a:pt x="17" y="25"/>
                </a:cubicBezTo>
                <a:cubicBezTo>
                  <a:pt x="12"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4749435" y="2791259"/>
            <a:ext cx="1078" cy="1497"/>
          </a:xfrm>
          <a:custGeom>
            <a:avLst/>
            <a:gdLst/>
            <a:ahLst/>
            <a:cxnLst/>
            <a:rect l="l" t="t" r="r" b="b"/>
            <a:pathLst>
              <a:path w="18" h="25" extrusionOk="0">
                <a:moveTo>
                  <a:pt x="1" y="0"/>
                </a:moveTo>
                <a:cubicBezTo>
                  <a:pt x="6" y="7"/>
                  <a:pt x="12" y="16"/>
                  <a:pt x="17" y="25"/>
                </a:cubicBezTo>
                <a:cubicBezTo>
                  <a:pt x="12" y="16"/>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4750453" y="2792696"/>
            <a:ext cx="1018" cy="1497"/>
          </a:xfrm>
          <a:custGeom>
            <a:avLst/>
            <a:gdLst/>
            <a:ahLst/>
            <a:cxnLst/>
            <a:rect l="l" t="t" r="r" b="b"/>
            <a:pathLst>
              <a:path w="17" h="25" extrusionOk="0">
                <a:moveTo>
                  <a:pt x="16" y="24"/>
                </a:moveTo>
                <a:cubicBezTo>
                  <a:pt x="11" y="17"/>
                  <a:pt x="5" y="8"/>
                  <a:pt x="0" y="1"/>
                </a:cubicBezTo>
                <a:cubicBezTo>
                  <a:pt x="5" y="8"/>
                  <a:pt x="11" y="17"/>
                  <a:pt x="16"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4751411" y="2794133"/>
            <a:ext cx="1078" cy="1497"/>
          </a:xfrm>
          <a:custGeom>
            <a:avLst/>
            <a:gdLst/>
            <a:ahLst/>
            <a:cxnLst/>
            <a:rect l="l" t="t" r="r" b="b"/>
            <a:pathLst>
              <a:path w="18" h="25" extrusionOk="0">
                <a:moveTo>
                  <a:pt x="18" y="25"/>
                </a:moveTo>
                <a:cubicBezTo>
                  <a:pt x="13" y="18"/>
                  <a:pt x="6" y="8"/>
                  <a:pt x="0" y="0"/>
                </a:cubicBezTo>
                <a:cubicBezTo>
                  <a:pt x="6" y="8"/>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4752489" y="2795571"/>
            <a:ext cx="1078" cy="1557"/>
          </a:xfrm>
          <a:custGeom>
            <a:avLst/>
            <a:gdLst/>
            <a:ahLst/>
            <a:cxnLst/>
            <a:rect l="l" t="t" r="r" b="b"/>
            <a:pathLst>
              <a:path w="18" h="26" extrusionOk="0">
                <a:moveTo>
                  <a:pt x="1" y="1"/>
                </a:moveTo>
                <a:lnTo>
                  <a:pt x="1" y="1"/>
                </a:lnTo>
                <a:cubicBezTo>
                  <a:pt x="5" y="9"/>
                  <a:pt x="11"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4753507" y="2797067"/>
            <a:ext cx="1018" cy="1497"/>
          </a:xfrm>
          <a:custGeom>
            <a:avLst/>
            <a:gdLst/>
            <a:ahLst/>
            <a:cxnLst/>
            <a:rect l="l" t="t" r="r" b="b"/>
            <a:pathLst>
              <a:path w="17" h="25" extrusionOk="0">
                <a:moveTo>
                  <a:pt x="0" y="0"/>
                </a:moveTo>
                <a:cubicBezTo>
                  <a:pt x="4" y="7"/>
                  <a:pt x="11" y="18"/>
                  <a:pt x="17" y="25"/>
                </a:cubicBezTo>
                <a:cubicBezTo>
                  <a:pt x="11"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4754465" y="2798564"/>
            <a:ext cx="1078" cy="1557"/>
          </a:xfrm>
          <a:custGeom>
            <a:avLst/>
            <a:gdLst/>
            <a:ahLst/>
            <a:cxnLst/>
            <a:rect l="l" t="t" r="r" b="b"/>
            <a:pathLst>
              <a:path w="18" h="26" extrusionOk="0">
                <a:moveTo>
                  <a:pt x="1" y="1"/>
                </a:moveTo>
                <a:cubicBezTo>
                  <a:pt x="6" y="8"/>
                  <a:pt x="13" y="17"/>
                  <a:pt x="18" y="25"/>
                </a:cubicBezTo>
                <a:cubicBezTo>
                  <a:pt x="13"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4755483" y="2800061"/>
            <a:ext cx="1078" cy="1437"/>
          </a:xfrm>
          <a:custGeom>
            <a:avLst/>
            <a:gdLst/>
            <a:ahLst/>
            <a:cxnLst/>
            <a:rect l="l" t="t" r="r" b="b"/>
            <a:pathLst>
              <a:path w="18" h="24" extrusionOk="0">
                <a:moveTo>
                  <a:pt x="1" y="0"/>
                </a:moveTo>
                <a:cubicBezTo>
                  <a:pt x="6" y="8"/>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4756501" y="2801439"/>
            <a:ext cx="1018" cy="1557"/>
          </a:xfrm>
          <a:custGeom>
            <a:avLst/>
            <a:gdLst/>
            <a:ahLst/>
            <a:cxnLst/>
            <a:rect l="l" t="t" r="r" b="b"/>
            <a:pathLst>
              <a:path w="17" h="26" extrusionOk="0">
                <a:moveTo>
                  <a:pt x="0" y="1"/>
                </a:moveTo>
                <a:cubicBezTo>
                  <a:pt x="5" y="9"/>
                  <a:pt x="12" y="18"/>
                  <a:pt x="17" y="25"/>
                </a:cubicBezTo>
                <a:cubicBezTo>
                  <a:pt x="12" y="18"/>
                  <a:pt x="5" y="9"/>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4757459" y="2802936"/>
            <a:ext cx="1078" cy="1557"/>
          </a:xfrm>
          <a:custGeom>
            <a:avLst/>
            <a:gdLst/>
            <a:ahLst/>
            <a:cxnLst/>
            <a:rect l="l" t="t" r="r" b="b"/>
            <a:pathLst>
              <a:path w="18" h="26" extrusionOk="0">
                <a:moveTo>
                  <a:pt x="1" y="1"/>
                </a:moveTo>
                <a:cubicBezTo>
                  <a:pt x="6" y="9"/>
                  <a:pt x="12" y="17"/>
                  <a:pt x="17" y="25"/>
                </a:cubicBezTo>
                <a:cubicBezTo>
                  <a:pt x="14" y="19"/>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4758596" y="2804492"/>
            <a:ext cx="1018" cy="1497"/>
          </a:xfrm>
          <a:custGeom>
            <a:avLst/>
            <a:gdLst/>
            <a:ahLst/>
            <a:cxnLst/>
            <a:rect l="l" t="t" r="r" b="b"/>
            <a:pathLst>
              <a:path w="17" h="25" extrusionOk="0">
                <a:moveTo>
                  <a:pt x="0" y="0"/>
                </a:moveTo>
                <a:cubicBezTo>
                  <a:pt x="3" y="6"/>
                  <a:pt x="11" y="16"/>
                  <a:pt x="17" y="25"/>
                </a:cubicBezTo>
                <a:cubicBezTo>
                  <a:pt x="11" y="16"/>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4759554" y="2805930"/>
            <a:ext cx="1018" cy="1557"/>
          </a:xfrm>
          <a:custGeom>
            <a:avLst/>
            <a:gdLst/>
            <a:ahLst/>
            <a:cxnLst/>
            <a:rect l="l" t="t" r="r" b="b"/>
            <a:pathLst>
              <a:path w="17" h="26" extrusionOk="0">
                <a:moveTo>
                  <a:pt x="1" y="1"/>
                </a:moveTo>
                <a:cubicBezTo>
                  <a:pt x="6" y="8"/>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760512" y="2807426"/>
            <a:ext cx="1078" cy="1437"/>
          </a:xfrm>
          <a:custGeom>
            <a:avLst/>
            <a:gdLst/>
            <a:ahLst/>
            <a:cxnLst/>
            <a:rect l="l" t="t" r="r" b="b"/>
            <a:pathLst>
              <a:path w="18" h="24" extrusionOk="0">
                <a:moveTo>
                  <a:pt x="1" y="0"/>
                </a:moveTo>
                <a:cubicBezTo>
                  <a:pt x="6" y="7"/>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761530" y="2808804"/>
            <a:ext cx="1078" cy="1557"/>
          </a:xfrm>
          <a:custGeom>
            <a:avLst/>
            <a:gdLst/>
            <a:ahLst/>
            <a:cxnLst/>
            <a:rect l="l" t="t" r="r" b="b"/>
            <a:pathLst>
              <a:path w="18" h="26" extrusionOk="0">
                <a:moveTo>
                  <a:pt x="18" y="25"/>
                </a:moveTo>
                <a:cubicBezTo>
                  <a:pt x="13" y="18"/>
                  <a:pt x="5" y="9"/>
                  <a:pt x="0" y="1"/>
                </a:cubicBezTo>
                <a:cubicBezTo>
                  <a:pt x="5" y="9"/>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4762608" y="2810301"/>
            <a:ext cx="1078" cy="1497"/>
          </a:xfrm>
          <a:custGeom>
            <a:avLst/>
            <a:gdLst/>
            <a:ahLst/>
            <a:cxnLst/>
            <a:rect l="l" t="t" r="r" b="b"/>
            <a:pathLst>
              <a:path w="18" h="25" extrusionOk="0">
                <a:moveTo>
                  <a:pt x="1" y="0"/>
                </a:moveTo>
                <a:cubicBezTo>
                  <a:pt x="5" y="8"/>
                  <a:pt x="12" y="19"/>
                  <a:pt x="17" y="25"/>
                </a:cubicBezTo>
                <a:cubicBezTo>
                  <a:pt x="12" y="17"/>
                  <a:pt x="6" y="7"/>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4763626" y="2811738"/>
            <a:ext cx="1018" cy="1557"/>
          </a:xfrm>
          <a:custGeom>
            <a:avLst/>
            <a:gdLst/>
            <a:ahLst/>
            <a:cxnLst/>
            <a:rect l="l" t="t" r="r" b="b"/>
            <a:pathLst>
              <a:path w="17" h="26" extrusionOk="0">
                <a:moveTo>
                  <a:pt x="0" y="1"/>
                </a:moveTo>
                <a:lnTo>
                  <a:pt x="0" y="1"/>
                </a:lnTo>
                <a:cubicBezTo>
                  <a:pt x="5" y="8"/>
                  <a:pt x="11" y="18"/>
                  <a:pt x="16" y="25"/>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4764584" y="2813235"/>
            <a:ext cx="1078" cy="1437"/>
          </a:xfrm>
          <a:custGeom>
            <a:avLst/>
            <a:gdLst/>
            <a:ahLst/>
            <a:cxnLst/>
            <a:rect l="l" t="t" r="r" b="b"/>
            <a:pathLst>
              <a:path w="18" h="24" extrusionOk="0">
                <a:moveTo>
                  <a:pt x="0" y="0"/>
                </a:moveTo>
                <a:cubicBezTo>
                  <a:pt x="6" y="8"/>
                  <a:pt x="13" y="18"/>
                  <a:pt x="18" y="24"/>
                </a:cubicBezTo>
                <a:cubicBezTo>
                  <a:pt x="13" y="17"/>
                  <a:pt x="6"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4765662" y="2814732"/>
            <a:ext cx="1078" cy="1497"/>
          </a:xfrm>
          <a:custGeom>
            <a:avLst/>
            <a:gdLst/>
            <a:ahLst/>
            <a:cxnLst/>
            <a:rect l="l" t="t" r="r" b="b"/>
            <a:pathLst>
              <a:path w="18" h="25" extrusionOk="0">
                <a:moveTo>
                  <a:pt x="1" y="1"/>
                </a:moveTo>
                <a:cubicBezTo>
                  <a:pt x="5" y="7"/>
                  <a:pt x="11" y="17"/>
                  <a:pt x="17" y="24"/>
                </a:cubicBezTo>
                <a:cubicBezTo>
                  <a:pt x="12" y="17"/>
                  <a:pt x="6" y="8"/>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766680" y="2816169"/>
            <a:ext cx="1018" cy="1557"/>
          </a:xfrm>
          <a:custGeom>
            <a:avLst/>
            <a:gdLst/>
            <a:ahLst/>
            <a:cxnLst/>
            <a:rect l="l" t="t" r="r" b="b"/>
            <a:pathLst>
              <a:path w="17" h="26" extrusionOk="0">
                <a:moveTo>
                  <a:pt x="17" y="25"/>
                </a:moveTo>
                <a:cubicBezTo>
                  <a:pt x="11" y="18"/>
                  <a:pt x="5" y="9"/>
                  <a:pt x="0" y="0"/>
                </a:cubicBezTo>
                <a:cubicBezTo>
                  <a:pt x="5" y="9"/>
                  <a:pt x="11" y="18"/>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767638" y="2817666"/>
            <a:ext cx="1078" cy="1497"/>
          </a:xfrm>
          <a:custGeom>
            <a:avLst/>
            <a:gdLst/>
            <a:ahLst/>
            <a:cxnLst/>
            <a:rect l="l" t="t" r="r" b="b"/>
            <a:pathLst>
              <a:path w="18" h="25" extrusionOk="0">
                <a:moveTo>
                  <a:pt x="1" y="0"/>
                </a:moveTo>
                <a:cubicBezTo>
                  <a:pt x="6" y="8"/>
                  <a:pt x="13" y="18"/>
                  <a:pt x="18" y="25"/>
                </a:cubicBezTo>
                <a:cubicBezTo>
                  <a:pt x="13" y="16"/>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768656" y="2819163"/>
            <a:ext cx="1078" cy="1557"/>
          </a:xfrm>
          <a:custGeom>
            <a:avLst/>
            <a:gdLst/>
            <a:ahLst/>
            <a:cxnLst/>
            <a:rect l="l" t="t" r="r" b="b"/>
            <a:pathLst>
              <a:path w="18" h="26" extrusionOk="0">
                <a:moveTo>
                  <a:pt x="1" y="1"/>
                </a:moveTo>
                <a:cubicBezTo>
                  <a:pt x="6" y="9"/>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769674" y="2820660"/>
            <a:ext cx="1018" cy="1497"/>
          </a:xfrm>
          <a:custGeom>
            <a:avLst/>
            <a:gdLst/>
            <a:ahLst/>
            <a:cxnLst/>
            <a:rect l="l" t="t" r="r" b="b"/>
            <a:pathLst>
              <a:path w="17" h="25" extrusionOk="0">
                <a:moveTo>
                  <a:pt x="0" y="0"/>
                </a:moveTo>
                <a:cubicBezTo>
                  <a:pt x="5" y="7"/>
                  <a:pt x="12" y="18"/>
                  <a:pt x="17" y="25"/>
                </a:cubicBezTo>
                <a:cubicBezTo>
                  <a:pt x="13" y="17"/>
                  <a:pt x="5" y="6"/>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4770692" y="2822097"/>
            <a:ext cx="1138" cy="1497"/>
          </a:xfrm>
          <a:custGeom>
            <a:avLst/>
            <a:gdLst/>
            <a:ahLst/>
            <a:cxnLst/>
            <a:rect l="l" t="t" r="r" b="b"/>
            <a:pathLst>
              <a:path w="19" h="25" extrusionOk="0">
                <a:moveTo>
                  <a:pt x="18" y="24"/>
                </a:moveTo>
                <a:cubicBezTo>
                  <a:pt x="13" y="17"/>
                  <a:pt x="6" y="8"/>
                  <a:pt x="1" y="1"/>
                </a:cubicBezTo>
                <a:cubicBezTo>
                  <a:pt x="6" y="8"/>
                  <a:pt x="13" y="17"/>
                  <a:pt x="18"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4771769" y="2823534"/>
            <a:ext cx="1018" cy="1497"/>
          </a:xfrm>
          <a:custGeom>
            <a:avLst/>
            <a:gdLst/>
            <a:ahLst/>
            <a:cxnLst/>
            <a:rect l="l" t="t" r="r" b="b"/>
            <a:pathLst>
              <a:path w="17" h="25" extrusionOk="0">
                <a:moveTo>
                  <a:pt x="0" y="0"/>
                </a:moveTo>
                <a:cubicBezTo>
                  <a:pt x="5" y="8"/>
                  <a:pt x="11" y="18"/>
                  <a:pt x="16" y="25"/>
                </a:cubicBezTo>
                <a:cubicBezTo>
                  <a:pt x="11" y="18"/>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4772728" y="2824971"/>
            <a:ext cx="1018" cy="1557"/>
          </a:xfrm>
          <a:custGeom>
            <a:avLst/>
            <a:gdLst/>
            <a:ahLst/>
            <a:cxnLst/>
            <a:rect l="l" t="t" r="r" b="b"/>
            <a:pathLst>
              <a:path w="17" h="26" extrusionOk="0">
                <a:moveTo>
                  <a:pt x="1" y="1"/>
                </a:moveTo>
                <a:cubicBezTo>
                  <a:pt x="6" y="9"/>
                  <a:pt x="13"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4773745" y="2826468"/>
            <a:ext cx="1138" cy="1497"/>
          </a:xfrm>
          <a:custGeom>
            <a:avLst/>
            <a:gdLst/>
            <a:ahLst/>
            <a:cxnLst/>
            <a:rect l="l" t="t" r="r" b="b"/>
            <a:pathLst>
              <a:path w="19" h="25" extrusionOk="0">
                <a:moveTo>
                  <a:pt x="1" y="0"/>
                </a:moveTo>
                <a:cubicBezTo>
                  <a:pt x="6" y="8"/>
                  <a:pt x="13" y="18"/>
                  <a:pt x="18" y="25"/>
                </a:cubicBezTo>
                <a:cubicBezTo>
                  <a:pt x="13" y="17"/>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611357" y="2332708"/>
            <a:ext cx="1796" cy="2575"/>
          </a:xfrm>
          <a:custGeom>
            <a:avLst/>
            <a:gdLst/>
            <a:ahLst/>
            <a:cxnLst/>
            <a:rect l="l" t="t" r="r" b="b"/>
            <a:pathLst>
              <a:path w="30" h="43" extrusionOk="0">
                <a:moveTo>
                  <a:pt x="25" y="0"/>
                </a:moveTo>
                <a:cubicBezTo>
                  <a:pt x="24" y="3"/>
                  <a:pt x="22" y="6"/>
                  <a:pt x="21" y="10"/>
                </a:cubicBezTo>
                <a:cubicBezTo>
                  <a:pt x="22" y="9"/>
                  <a:pt x="26" y="7"/>
                  <a:pt x="29" y="6"/>
                </a:cubicBezTo>
                <a:cubicBezTo>
                  <a:pt x="27" y="5"/>
                  <a:pt x="26" y="2"/>
                  <a:pt x="25" y="0"/>
                </a:cubicBezTo>
                <a:close/>
                <a:moveTo>
                  <a:pt x="19" y="10"/>
                </a:moveTo>
                <a:lnTo>
                  <a:pt x="19" y="10"/>
                </a:lnTo>
                <a:cubicBezTo>
                  <a:pt x="19" y="10"/>
                  <a:pt x="19" y="10"/>
                  <a:pt x="20" y="11"/>
                </a:cubicBezTo>
                <a:cubicBezTo>
                  <a:pt x="20" y="10"/>
                  <a:pt x="20" y="10"/>
                  <a:pt x="19" y="10"/>
                </a:cubicBezTo>
                <a:close/>
                <a:moveTo>
                  <a:pt x="20" y="11"/>
                </a:moveTo>
                <a:cubicBezTo>
                  <a:pt x="16" y="11"/>
                  <a:pt x="7" y="15"/>
                  <a:pt x="5" y="21"/>
                </a:cubicBezTo>
                <a:cubicBezTo>
                  <a:pt x="0" y="29"/>
                  <a:pt x="5" y="35"/>
                  <a:pt x="2" y="42"/>
                </a:cubicBezTo>
                <a:cubicBezTo>
                  <a:pt x="9" y="31"/>
                  <a:pt x="15" y="21"/>
                  <a:pt x="20" y="1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5626527" y="3385435"/>
            <a:ext cx="2694" cy="6347"/>
          </a:xfrm>
          <a:custGeom>
            <a:avLst/>
            <a:gdLst/>
            <a:ahLst/>
            <a:cxnLst/>
            <a:rect l="l" t="t" r="r" b="b"/>
            <a:pathLst>
              <a:path w="45" h="106" extrusionOk="0">
                <a:moveTo>
                  <a:pt x="45" y="1"/>
                </a:moveTo>
                <a:cubicBezTo>
                  <a:pt x="31" y="28"/>
                  <a:pt x="17" y="55"/>
                  <a:pt x="5" y="83"/>
                </a:cubicBezTo>
                <a:cubicBezTo>
                  <a:pt x="4" y="90"/>
                  <a:pt x="1" y="98"/>
                  <a:pt x="2" y="105"/>
                </a:cubicBezTo>
                <a:cubicBezTo>
                  <a:pt x="16" y="79"/>
                  <a:pt x="27" y="50"/>
                  <a:pt x="41" y="22"/>
                </a:cubicBezTo>
                <a:cubicBezTo>
                  <a:pt x="41" y="21"/>
                  <a:pt x="42" y="18"/>
                  <a:pt x="42" y="15"/>
                </a:cubicBezTo>
                <a:lnTo>
                  <a:pt x="45"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5407374" y="2399533"/>
            <a:ext cx="1138" cy="1317"/>
          </a:xfrm>
          <a:custGeom>
            <a:avLst/>
            <a:gdLst/>
            <a:ahLst/>
            <a:cxnLst/>
            <a:rect l="l" t="t" r="r" b="b"/>
            <a:pathLst>
              <a:path w="19" h="22" extrusionOk="0">
                <a:moveTo>
                  <a:pt x="1" y="1"/>
                </a:moveTo>
                <a:lnTo>
                  <a:pt x="8" y="21"/>
                </a:lnTo>
                <a:lnTo>
                  <a:pt x="18" y="19"/>
                </a:lnTo>
                <a:lnTo>
                  <a:pt x="1"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258376" y="4090746"/>
            <a:ext cx="1018" cy="778"/>
          </a:xfrm>
          <a:custGeom>
            <a:avLst/>
            <a:gdLst/>
            <a:ahLst/>
            <a:cxnLst/>
            <a:rect l="l" t="t" r="r" b="b"/>
            <a:pathLst>
              <a:path w="17" h="13" extrusionOk="0">
                <a:moveTo>
                  <a:pt x="2" y="1"/>
                </a:moveTo>
                <a:cubicBezTo>
                  <a:pt x="1" y="2"/>
                  <a:pt x="1" y="2"/>
                  <a:pt x="3" y="12"/>
                </a:cubicBezTo>
                <a:cubicBezTo>
                  <a:pt x="7" y="10"/>
                  <a:pt x="12" y="6"/>
                  <a:pt x="16" y="2"/>
                </a:cubicBezTo>
                <a:cubicBezTo>
                  <a:pt x="12" y="2"/>
                  <a:pt x="8" y="1"/>
                  <a:pt x="6"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274423" y="1832123"/>
            <a:ext cx="1072466" cy="934029"/>
          </a:xfrm>
          <a:custGeom>
            <a:avLst/>
            <a:gdLst/>
            <a:ahLst/>
            <a:cxnLst/>
            <a:rect l="l" t="t" r="r" b="b"/>
            <a:pathLst>
              <a:path w="17911" h="15599" extrusionOk="0">
                <a:moveTo>
                  <a:pt x="4181" y="0"/>
                </a:moveTo>
                <a:cubicBezTo>
                  <a:pt x="3733" y="0"/>
                  <a:pt x="3289" y="16"/>
                  <a:pt x="2849" y="46"/>
                </a:cubicBezTo>
                <a:lnTo>
                  <a:pt x="5024" y="5549"/>
                </a:lnTo>
                <a:lnTo>
                  <a:pt x="1" y="7535"/>
                </a:lnTo>
                <a:lnTo>
                  <a:pt x="14652" y="15599"/>
                </a:lnTo>
                <a:lnTo>
                  <a:pt x="17911" y="5600"/>
                </a:lnTo>
                <a:cubicBezTo>
                  <a:pt x="14371" y="2135"/>
                  <a:pt x="9526" y="0"/>
                  <a:pt x="418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4496690" y="3273223"/>
            <a:ext cx="1028157" cy="873732"/>
          </a:xfrm>
          <a:custGeom>
            <a:avLst/>
            <a:gdLst/>
            <a:ahLst/>
            <a:cxnLst/>
            <a:rect l="l" t="t" r="r" b="b"/>
            <a:pathLst>
              <a:path w="17171" h="14592" extrusionOk="0">
                <a:moveTo>
                  <a:pt x="14333" y="0"/>
                </a:moveTo>
                <a:lnTo>
                  <a:pt x="0" y="8615"/>
                </a:lnTo>
                <a:lnTo>
                  <a:pt x="5341" y="14591"/>
                </a:lnTo>
                <a:cubicBezTo>
                  <a:pt x="10317" y="13320"/>
                  <a:pt x="14534" y="10147"/>
                  <a:pt x="17170" y="5891"/>
                </a:cubicBezTo>
                <a:lnTo>
                  <a:pt x="13524" y="5339"/>
                </a:lnTo>
                <a:lnTo>
                  <a:pt x="14333"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349130" y="2700543"/>
            <a:ext cx="589554" cy="1001152"/>
          </a:xfrm>
          <a:custGeom>
            <a:avLst/>
            <a:gdLst/>
            <a:ahLst/>
            <a:cxnLst/>
            <a:rect l="l" t="t" r="r" b="b"/>
            <a:pathLst>
              <a:path w="9846" h="16720" extrusionOk="0">
                <a:moveTo>
                  <a:pt x="9457" y="1"/>
                </a:moveTo>
                <a:lnTo>
                  <a:pt x="253" y="1975"/>
                </a:lnTo>
                <a:cubicBezTo>
                  <a:pt x="88" y="3003"/>
                  <a:pt x="1" y="4057"/>
                  <a:pt x="1" y="5131"/>
                </a:cubicBezTo>
                <a:cubicBezTo>
                  <a:pt x="1" y="9225"/>
                  <a:pt x="1254" y="13026"/>
                  <a:pt x="3399" y="16172"/>
                </a:cubicBezTo>
                <a:lnTo>
                  <a:pt x="5607" y="13374"/>
                </a:lnTo>
                <a:lnTo>
                  <a:pt x="9846" y="16720"/>
                </a:lnTo>
                <a:lnTo>
                  <a:pt x="9846" y="16720"/>
                </a:lnTo>
                <a:lnTo>
                  <a:pt x="9457" y="1"/>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4522198" y="3439506"/>
            <a:ext cx="771581" cy="1276888"/>
          </a:xfrm>
          <a:custGeom>
            <a:avLst/>
            <a:gdLst/>
            <a:ahLst/>
            <a:cxnLst/>
            <a:rect l="l" t="t" r="r" b="b"/>
            <a:pathLst>
              <a:path w="12886" h="21325" extrusionOk="0">
                <a:moveTo>
                  <a:pt x="12886" y="0"/>
                </a:moveTo>
                <a:lnTo>
                  <a:pt x="1" y="10663"/>
                </a:lnTo>
                <a:lnTo>
                  <a:pt x="12886" y="21325"/>
                </a:lnTo>
                <a:lnTo>
                  <a:pt x="12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5293725" y="3762850"/>
            <a:ext cx="1135936" cy="630271"/>
          </a:xfrm>
          <a:custGeom>
            <a:avLst/>
            <a:gdLst/>
            <a:ahLst/>
            <a:cxnLst/>
            <a:rect l="l" t="t" r="r" b="b"/>
            <a:pathLst>
              <a:path w="18971" h="10526" extrusionOk="0">
                <a:moveTo>
                  <a:pt x="1" y="1"/>
                </a:moveTo>
                <a:lnTo>
                  <a:pt x="1" y="10525"/>
                </a:lnTo>
                <a:lnTo>
                  <a:pt x="681" y="10525"/>
                </a:lnTo>
                <a:cubicBezTo>
                  <a:pt x="8216" y="10525"/>
                  <a:pt x="15183" y="6515"/>
                  <a:pt x="18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715023" y="2579888"/>
            <a:ext cx="1109410" cy="986362"/>
          </a:xfrm>
          <a:custGeom>
            <a:avLst/>
            <a:gdLst/>
            <a:ahLst/>
            <a:cxnLst/>
            <a:rect l="l" t="t" r="r" b="b"/>
            <a:pathLst>
              <a:path w="18528" h="16473" extrusionOk="0">
                <a:moveTo>
                  <a:pt x="15642" y="0"/>
                </a:moveTo>
                <a:lnTo>
                  <a:pt x="1" y="5915"/>
                </a:lnTo>
                <a:lnTo>
                  <a:pt x="18528" y="16472"/>
                </a:lnTo>
                <a:lnTo>
                  <a:pt x="18528" y="16472"/>
                </a:lnTo>
                <a:lnTo>
                  <a:pt x="15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752386" y="3094126"/>
            <a:ext cx="791161" cy="1298982"/>
          </a:xfrm>
          <a:custGeom>
            <a:avLst/>
            <a:gdLst/>
            <a:ahLst/>
            <a:cxnLst/>
            <a:rect l="l" t="t" r="r" b="b"/>
            <a:pathLst>
              <a:path w="13213" h="21694" extrusionOk="0">
                <a:moveTo>
                  <a:pt x="4068" y="1"/>
                </a:moveTo>
                <a:lnTo>
                  <a:pt x="3731" y="591"/>
                </a:lnTo>
                <a:cubicBezTo>
                  <a:pt x="1" y="7139"/>
                  <a:pt x="35" y="15177"/>
                  <a:pt x="3822" y="21693"/>
                </a:cubicBezTo>
                <a:lnTo>
                  <a:pt x="13212" y="5211"/>
                </a:lnTo>
                <a:lnTo>
                  <a:pt x="40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157721" y="1107950"/>
            <a:ext cx="1115638" cy="982171"/>
          </a:xfrm>
          <a:custGeom>
            <a:avLst/>
            <a:gdLst/>
            <a:ahLst/>
            <a:cxnLst/>
            <a:rect l="l" t="t" r="r" b="b"/>
            <a:pathLst>
              <a:path w="18632" h="16403" extrusionOk="0">
                <a:moveTo>
                  <a:pt x="1" y="1"/>
                </a:moveTo>
                <a:lnTo>
                  <a:pt x="6117" y="10525"/>
                </a:lnTo>
                <a:lnTo>
                  <a:pt x="9534" y="16403"/>
                </a:lnTo>
                <a:lnTo>
                  <a:pt x="10585" y="15792"/>
                </a:lnTo>
                <a:lnTo>
                  <a:pt x="18632" y="11114"/>
                </a:lnTo>
                <a:lnTo>
                  <a:pt x="18290" y="10525"/>
                </a:lnTo>
                <a:cubicBezTo>
                  <a:pt x="14503" y="4011"/>
                  <a:pt x="753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448968" y="1610931"/>
            <a:ext cx="1104021" cy="987919"/>
          </a:xfrm>
          <a:custGeom>
            <a:avLst/>
            <a:gdLst/>
            <a:ahLst/>
            <a:cxnLst/>
            <a:rect l="l" t="t" r="r" b="b"/>
            <a:pathLst>
              <a:path w="18438" h="16499" extrusionOk="0">
                <a:moveTo>
                  <a:pt x="18438" y="0"/>
                </a:moveTo>
                <a:lnTo>
                  <a:pt x="5722" y="7392"/>
                </a:lnTo>
                <a:lnTo>
                  <a:pt x="4670" y="8003"/>
                </a:lnTo>
                <a:lnTo>
                  <a:pt x="1" y="10715"/>
                </a:lnTo>
                <a:lnTo>
                  <a:pt x="15693" y="16498"/>
                </a:lnTo>
                <a:lnTo>
                  <a:pt x="18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728538" y="2090080"/>
            <a:ext cx="60" cy="60"/>
          </a:xfrm>
          <a:custGeom>
            <a:avLst/>
            <a:gdLst/>
            <a:ahLst/>
            <a:cxnLst/>
            <a:rect l="l" t="t" r="r" b="b"/>
            <a:pathLst>
              <a:path w="1" h="1" extrusionOk="0">
                <a:moveTo>
                  <a:pt x="1" y="1"/>
                </a:move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728538" y="2053494"/>
            <a:ext cx="63051" cy="36645"/>
          </a:xfrm>
          <a:custGeom>
            <a:avLst/>
            <a:gdLst/>
            <a:ahLst/>
            <a:cxnLst/>
            <a:rect l="l" t="t" r="r" b="b"/>
            <a:pathLst>
              <a:path w="1053" h="612" extrusionOk="0">
                <a:moveTo>
                  <a:pt x="1" y="612"/>
                </a:moveTo>
                <a:lnTo>
                  <a:pt x="1053" y="1"/>
                </a:ln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06261" y="1554828"/>
            <a:ext cx="6858" cy="6913"/>
          </a:xfrm>
          <a:custGeom>
            <a:avLst/>
            <a:gdLst/>
            <a:ahLst/>
            <a:cxnLst/>
            <a:rect l="l" t="t" r="r" b="b"/>
            <a:pathLst>
              <a:path w="126" h="127" extrusionOk="0">
                <a:moveTo>
                  <a:pt x="31" y="1"/>
                </a:moveTo>
                <a:cubicBezTo>
                  <a:pt x="24" y="1"/>
                  <a:pt x="15" y="4"/>
                  <a:pt x="9" y="10"/>
                </a:cubicBezTo>
                <a:cubicBezTo>
                  <a:pt x="3" y="15"/>
                  <a:pt x="0" y="23"/>
                  <a:pt x="0" y="32"/>
                </a:cubicBezTo>
                <a:lnTo>
                  <a:pt x="0" y="96"/>
                </a:lnTo>
                <a:cubicBezTo>
                  <a:pt x="0" y="103"/>
                  <a:pt x="3" y="111"/>
                  <a:pt x="9" y="118"/>
                </a:cubicBezTo>
                <a:cubicBezTo>
                  <a:pt x="14" y="124"/>
                  <a:pt x="23" y="127"/>
                  <a:pt x="31" y="127"/>
                </a:cubicBezTo>
                <a:lnTo>
                  <a:pt x="95" y="127"/>
                </a:lnTo>
                <a:cubicBezTo>
                  <a:pt x="102" y="127"/>
                  <a:pt x="111" y="124"/>
                  <a:pt x="117" y="118"/>
                </a:cubicBezTo>
                <a:cubicBezTo>
                  <a:pt x="123" y="113"/>
                  <a:pt x="126" y="105"/>
                  <a:pt x="126" y="96"/>
                </a:cubicBezTo>
                <a:lnTo>
                  <a:pt x="126" y="32"/>
                </a:lnTo>
                <a:cubicBezTo>
                  <a:pt x="126" y="23"/>
                  <a:pt x="124" y="15"/>
                  <a:pt x="117" y="10"/>
                </a:cubicBezTo>
                <a:cubicBezTo>
                  <a:pt x="112" y="4"/>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06261" y="1568708"/>
            <a:ext cx="6858" cy="6858"/>
          </a:xfrm>
          <a:custGeom>
            <a:avLst/>
            <a:gdLst/>
            <a:ahLst/>
            <a:cxnLst/>
            <a:rect l="l" t="t" r="r" b="b"/>
            <a:pathLst>
              <a:path w="126" h="126" extrusionOk="0">
                <a:moveTo>
                  <a:pt x="31" y="1"/>
                </a:moveTo>
                <a:cubicBezTo>
                  <a:pt x="24" y="1"/>
                  <a:pt x="15" y="4"/>
                  <a:pt x="9" y="10"/>
                </a:cubicBezTo>
                <a:cubicBezTo>
                  <a:pt x="3" y="15"/>
                  <a:pt x="0" y="22"/>
                  <a:pt x="0" y="31"/>
                </a:cubicBezTo>
                <a:lnTo>
                  <a:pt x="0" y="96"/>
                </a:lnTo>
                <a:cubicBezTo>
                  <a:pt x="0" y="103"/>
                  <a:pt x="3" y="111"/>
                  <a:pt x="9" y="117"/>
                </a:cubicBezTo>
                <a:cubicBezTo>
                  <a:pt x="14" y="124"/>
                  <a:pt x="23" y="126"/>
                  <a:pt x="31" y="126"/>
                </a:cubicBezTo>
                <a:lnTo>
                  <a:pt x="95" y="126"/>
                </a:lnTo>
                <a:cubicBezTo>
                  <a:pt x="102" y="126"/>
                  <a:pt x="111" y="124"/>
                  <a:pt x="117" y="117"/>
                </a:cubicBezTo>
                <a:cubicBezTo>
                  <a:pt x="123" y="112"/>
                  <a:pt x="126" y="104"/>
                  <a:pt x="126" y="96"/>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06261" y="1582589"/>
            <a:ext cx="6858" cy="6858"/>
          </a:xfrm>
          <a:custGeom>
            <a:avLst/>
            <a:gdLst/>
            <a:ahLst/>
            <a:cxnLst/>
            <a:rect l="l" t="t" r="r" b="b"/>
            <a:pathLst>
              <a:path w="126" h="126" extrusionOk="0">
                <a:moveTo>
                  <a:pt x="31" y="1"/>
                </a:moveTo>
                <a:cubicBezTo>
                  <a:pt x="24" y="1"/>
                  <a:pt x="15" y="3"/>
                  <a:pt x="9" y="10"/>
                </a:cubicBezTo>
                <a:cubicBezTo>
                  <a:pt x="3" y="15"/>
                  <a:pt x="0" y="22"/>
                  <a:pt x="0" y="31"/>
                </a:cubicBezTo>
                <a:lnTo>
                  <a:pt x="0" y="95"/>
                </a:lnTo>
                <a:cubicBezTo>
                  <a:pt x="0" y="103"/>
                  <a:pt x="3" y="110"/>
                  <a:pt x="9" y="117"/>
                </a:cubicBezTo>
                <a:cubicBezTo>
                  <a:pt x="14" y="122"/>
                  <a:pt x="23" y="125"/>
                  <a:pt x="31" y="125"/>
                </a:cubicBezTo>
                <a:lnTo>
                  <a:pt x="95" y="125"/>
                </a:lnTo>
                <a:cubicBezTo>
                  <a:pt x="102" y="125"/>
                  <a:pt x="111" y="123"/>
                  <a:pt x="117" y="117"/>
                </a:cubicBezTo>
                <a:cubicBezTo>
                  <a:pt x="123" y="112"/>
                  <a:pt x="126" y="104"/>
                  <a:pt x="126" y="95"/>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flipH="1">
            <a:off x="7322639" y="1819584"/>
            <a:ext cx="643725" cy="368019"/>
          </a:xfrm>
          <a:custGeom>
            <a:avLst/>
            <a:gdLst/>
            <a:ahLst/>
            <a:cxnLst/>
            <a:rect l="l" t="t" r="r" b="b"/>
            <a:pathLst>
              <a:path w="3654" h="2089" extrusionOk="0">
                <a:moveTo>
                  <a:pt x="1827" y="1"/>
                </a:moveTo>
                <a:lnTo>
                  <a:pt x="1827" y="393"/>
                </a:lnTo>
                <a:lnTo>
                  <a:pt x="2087" y="393"/>
                </a:lnTo>
                <a:lnTo>
                  <a:pt x="2087" y="1"/>
                </a:lnTo>
                <a:close/>
                <a:moveTo>
                  <a:pt x="2348" y="1"/>
                </a:moveTo>
                <a:lnTo>
                  <a:pt x="2348" y="393"/>
                </a:lnTo>
                <a:lnTo>
                  <a:pt x="2609" y="393"/>
                </a:lnTo>
                <a:lnTo>
                  <a:pt x="2609" y="1"/>
                </a:lnTo>
                <a:close/>
                <a:moveTo>
                  <a:pt x="2870" y="1"/>
                </a:moveTo>
                <a:lnTo>
                  <a:pt x="2870" y="393"/>
                </a:lnTo>
                <a:lnTo>
                  <a:pt x="3131" y="393"/>
                </a:lnTo>
                <a:lnTo>
                  <a:pt x="3131" y="1"/>
                </a:lnTo>
                <a:close/>
                <a:moveTo>
                  <a:pt x="913" y="784"/>
                </a:moveTo>
                <a:cubicBezTo>
                  <a:pt x="804" y="784"/>
                  <a:pt x="712" y="822"/>
                  <a:pt x="636" y="898"/>
                </a:cubicBezTo>
                <a:cubicBezTo>
                  <a:pt x="560" y="975"/>
                  <a:pt x="522" y="1067"/>
                  <a:pt x="522" y="1175"/>
                </a:cubicBezTo>
                <a:cubicBezTo>
                  <a:pt x="522" y="1284"/>
                  <a:pt x="560" y="1376"/>
                  <a:pt x="636" y="1453"/>
                </a:cubicBezTo>
                <a:cubicBezTo>
                  <a:pt x="712" y="1528"/>
                  <a:pt x="804" y="1566"/>
                  <a:pt x="913" y="1566"/>
                </a:cubicBezTo>
                <a:cubicBezTo>
                  <a:pt x="994" y="1566"/>
                  <a:pt x="1069" y="1543"/>
                  <a:pt x="1137" y="1495"/>
                </a:cubicBezTo>
                <a:cubicBezTo>
                  <a:pt x="1204" y="1448"/>
                  <a:pt x="1254" y="1385"/>
                  <a:pt x="1281" y="1305"/>
                </a:cubicBezTo>
                <a:lnTo>
                  <a:pt x="2609" y="1305"/>
                </a:lnTo>
                <a:lnTo>
                  <a:pt x="2609" y="1044"/>
                </a:lnTo>
                <a:lnTo>
                  <a:pt x="1281" y="1044"/>
                </a:lnTo>
                <a:cubicBezTo>
                  <a:pt x="1254" y="967"/>
                  <a:pt x="1204" y="904"/>
                  <a:pt x="1137" y="855"/>
                </a:cubicBezTo>
                <a:cubicBezTo>
                  <a:pt x="1069" y="808"/>
                  <a:pt x="994" y="784"/>
                  <a:pt x="913" y="784"/>
                </a:cubicBezTo>
                <a:close/>
                <a:moveTo>
                  <a:pt x="912" y="523"/>
                </a:moveTo>
                <a:cubicBezTo>
                  <a:pt x="1017" y="523"/>
                  <a:pt x="1115" y="546"/>
                  <a:pt x="1206" y="592"/>
                </a:cubicBezTo>
                <a:cubicBezTo>
                  <a:pt x="1299" y="638"/>
                  <a:pt x="1373" y="702"/>
                  <a:pt x="1435" y="784"/>
                </a:cubicBezTo>
                <a:lnTo>
                  <a:pt x="3000" y="784"/>
                </a:lnTo>
                <a:cubicBezTo>
                  <a:pt x="3110" y="784"/>
                  <a:pt x="3202" y="822"/>
                  <a:pt x="3278" y="898"/>
                </a:cubicBezTo>
                <a:cubicBezTo>
                  <a:pt x="3353" y="975"/>
                  <a:pt x="3392" y="1067"/>
                  <a:pt x="3392" y="1175"/>
                </a:cubicBezTo>
                <a:cubicBezTo>
                  <a:pt x="3392" y="1284"/>
                  <a:pt x="3353" y="1376"/>
                  <a:pt x="3278" y="1453"/>
                </a:cubicBezTo>
                <a:cubicBezTo>
                  <a:pt x="3202" y="1528"/>
                  <a:pt x="3110" y="1566"/>
                  <a:pt x="3000" y="1566"/>
                </a:cubicBezTo>
                <a:lnTo>
                  <a:pt x="1435" y="1566"/>
                </a:lnTo>
                <a:cubicBezTo>
                  <a:pt x="1373" y="1648"/>
                  <a:pt x="1296" y="1713"/>
                  <a:pt x="1206" y="1759"/>
                </a:cubicBezTo>
                <a:cubicBezTo>
                  <a:pt x="1114" y="1805"/>
                  <a:pt x="1017" y="1827"/>
                  <a:pt x="912" y="1827"/>
                </a:cubicBezTo>
                <a:cubicBezTo>
                  <a:pt x="732" y="1827"/>
                  <a:pt x="578" y="1765"/>
                  <a:pt x="450" y="1637"/>
                </a:cubicBezTo>
                <a:cubicBezTo>
                  <a:pt x="323" y="1510"/>
                  <a:pt x="260" y="1356"/>
                  <a:pt x="260" y="1175"/>
                </a:cubicBezTo>
                <a:cubicBezTo>
                  <a:pt x="260" y="995"/>
                  <a:pt x="323" y="840"/>
                  <a:pt x="450" y="714"/>
                </a:cubicBezTo>
                <a:cubicBezTo>
                  <a:pt x="578" y="587"/>
                  <a:pt x="732" y="523"/>
                  <a:pt x="912" y="523"/>
                </a:cubicBezTo>
                <a:close/>
                <a:moveTo>
                  <a:pt x="913" y="260"/>
                </a:moveTo>
                <a:cubicBezTo>
                  <a:pt x="661" y="260"/>
                  <a:pt x="446" y="349"/>
                  <a:pt x="267" y="528"/>
                </a:cubicBezTo>
                <a:cubicBezTo>
                  <a:pt x="89" y="707"/>
                  <a:pt x="0" y="922"/>
                  <a:pt x="0" y="1174"/>
                </a:cubicBezTo>
                <a:cubicBezTo>
                  <a:pt x="0" y="1426"/>
                  <a:pt x="88" y="1641"/>
                  <a:pt x="267" y="1820"/>
                </a:cubicBezTo>
                <a:cubicBezTo>
                  <a:pt x="446" y="1999"/>
                  <a:pt x="661" y="2088"/>
                  <a:pt x="913" y="2088"/>
                </a:cubicBezTo>
                <a:cubicBezTo>
                  <a:pt x="1161" y="2088"/>
                  <a:pt x="1373" y="2001"/>
                  <a:pt x="1551" y="1827"/>
                </a:cubicBezTo>
                <a:lnTo>
                  <a:pt x="3002" y="1827"/>
                </a:lnTo>
                <a:cubicBezTo>
                  <a:pt x="3182" y="1827"/>
                  <a:pt x="3337" y="1765"/>
                  <a:pt x="3464" y="1637"/>
                </a:cubicBezTo>
                <a:cubicBezTo>
                  <a:pt x="3590" y="1510"/>
                  <a:pt x="3654" y="1356"/>
                  <a:pt x="3654" y="1175"/>
                </a:cubicBezTo>
                <a:cubicBezTo>
                  <a:pt x="3654" y="995"/>
                  <a:pt x="3592" y="840"/>
                  <a:pt x="3464" y="714"/>
                </a:cubicBezTo>
                <a:cubicBezTo>
                  <a:pt x="3337" y="586"/>
                  <a:pt x="3182" y="523"/>
                  <a:pt x="3002" y="523"/>
                </a:cubicBezTo>
                <a:lnTo>
                  <a:pt x="1551" y="523"/>
                </a:lnTo>
                <a:cubicBezTo>
                  <a:pt x="1372" y="349"/>
                  <a:pt x="1160" y="262"/>
                  <a:pt x="913" y="2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txBox="1"/>
          <p:nvPr/>
        </p:nvSpPr>
        <p:spPr>
          <a:xfrm flipH="1">
            <a:off x="6601689" y="2325438"/>
            <a:ext cx="2001983" cy="1678526"/>
          </a:xfrm>
          <a:prstGeom prst="rect">
            <a:avLst/>
          </a:prstGeom>
          <a:noFill/>
          <a:ln>
            <a:noFill/>
          </a:ln>
        </p:spPr>
        <p:txBody>
          <a:bodyPr spcFirstLastPara="1" wrap="square" lIns="91425" tIns="91425" rIns="91425" bIns="91425" anchor="t" anchorCtr="0">
            <a:noAutofit/>
          </a:bodyPr>
          <a:lstStyle/>
          <a:p>
            <a:pPr algn="just"/>
            <a:r>
              <a:rPr lang="fr-FR" dirty="0" smtClean="0">
                <a:latin typeface="Fira Sans" charset="0"/>
              </a:rPr>
              <a:t>Puis avec </a:t>
            </a:r>
            <a:r>
              <a:rPr lang="fr-FR" dirty="0" smtClean="0"/>
              <a:t>la méthode </a:t>
            </a:r>
            <a:r>
              <a:rPr lang="fr-FR" dirty="0" err="1" smtClean="0"/>
              <a:t>SARIMA</a:t>
            </a:r>
            <a:endParaRPr lang="fr-FR" dirty="0" smtClean="0">
              <a:latin typeface="Fira Sans" charset="0"/>
            </a:endParaRPr>
          </a:p>
          <a:p>
            <a:pPr algn="just"/>
            <a:r>
              <a:rPr lang="en-US" dirty="0" smtClean="0">
                <a:latin typeface="Fira Sans" charset="0"/>
                <a:ea typeface="Fira Sans"/>
                <a:cs typeface="Fira Sans"/>
                <a:sym typeface="Fira Sans"/>
              </a:rPr>
              <a:t> </a:t>
            </a:r>
            <a:endParaRPr lang="en-US" dirty="0">
              <a:solidFill>
                <a:srgbClr val="000000"/>
              </a:solidFill>
              <a:latin typeface="Fira Sans" charset="0"/>
              <a:ea typeface="Fira Sans"/>
              <a:cs typeface="Fira Sans"/>
              <a:sym typeface="Fira Sans"/>
            </a:endParaRPr>
          </a:p>
        </p:txBody>
      </p:sp>
      <p:sp>
        <p:nvSpPr>
          <p:cNvPr id="1363" name="Google Shape;1363;p23"/>
          <p:cNvSpPr txBox="1"/>
          <p:nvPr/>
        </p:nvSpPr>
        <p:spPr>
          <a:xfrm flipH="1">
            <a:off x="353284" y="2900959"/>
            <a:ext cx="2195952" cy="718541"/>
          </a:xfrm>
          <a:prstGeom prst="rect">
            <a:avLst/>
          </a:prstGeom>
          <a:noFill/>
          <a:ln>
            <a:noFill/>
          </a:ln>
        </p:spPr>
        <p:txBody>
          <a:bodyPr spcFirstLastPara="1" wrap="square" lIns="91425" tIns="91425" rIns="91425" bIns="91425" anchor="t" anchorCtr="0">
            <a:noAutofit/>
          </a:bodyPr>
          <a:lstStyle/>
          <a:p>
            <a:pPr lvl="0"/>
            <a:r>
              <a:rPr lang="fr-FR" dirty="0" smtClean="0"/>
              <a:t>Avec la méthode de HOLT - </a:t>
            </a:r>
            <a:r>
              <a:rPr lang="fr-FR" dirty="0" err="1" smtClean="0"/>
              <a:t>WINTERS</a:t>
            </a:r>
            <a:endParaRPr>
              <a:solidFill>
                <a:srgbClr val="000000"/>
              </a:solidFill>
              <a:latin typeface="Fira Sans"/>
              <a:ea typeface="Fira Sans"/>
              <a:cs typeface="Fira Sans"/>
              <a:sym typeface="Fira Sans"/>
            </a:endParaRPr>
          </a:p>
        </p:txBody>
      </p:sp>
      <p:grpSp>
        <p:nvGrpSpPr>
          <p:cNvPr id="2" name="Google Shape;1220;p21"/>
          <p:cNvGrpSpPr/>
          <p:nvPr/>
        </p:nvGrpSpPr>
        <p:grpSpPr>
          <a:xfrm>
            <a:off x="457200" y="1967090"/>
            <a:ext cx="847523" cy="898961"/>
            <a:chOff x="2662261" y="1274362"/>
            <a:chExt cx="847523" cy="898961"/>
          </a:xfrm>
        </p:grpSpPr>
        <p:sp>
          <p:nvSpPr>
            <p:cNvPr id="80" name="Google Shape;1221;p21"/>
            <p:cNvSpPr/>
            <p:nvPr/>
          </p:nvSpPr>
          <p:spPr>
            <a:xfrm>
              <a:off x="2662261" y="1274362"/>
              <a:ext cx="847523" cy="847451"/>
            </a:xfrm>
            <a:custGeom>
              <a:avLst/>
              <a:gdLst/>
              <a:ahLst/>
              <a:cxnLst/>
              <a:rect l="l" t="t" r="r" b="b"/>
              <a:pathLst>
                <a:path w="11827" h="11826" extrusionOk="0">
                  <a:moveTo>
                    <a:pt x="5913" y="1"/>
                  </a:moveTo>
                  <a:cubicBezTo>
                    <a:pt x="4346" y="1"/>
                    <a:pt x="2842" y="623"/>
                    <a:pt x="1732" y="1732"/>
                  </a:cubicBezTo>
                  <a:cubicBezTo>
                    <a:pt x="623" y="2841"/>
                    <a:pt x="0" y="4345"/>
                    <a:pt x="0" y="5913"/>
                  </a:cubicBezTo>
                  <a:cubicBezTo>
                    <a:pt x="0" y="7481"/>
                    <a:pt x="623" y="8985"/>
                    <a:pt x="1732" y="10093"/>
                  </a:cubicBezTo>
                  <a:cubicBezTo>
                    <a:pt x="2842" y="11203"/>
                    <a:pt x="4346" y="11826"/>
                    <a:pt x="5913" y="11826"/>
                  </a:cubicBezTo>
                  <a:cubicBezTo>
                    <a:pt x="7482" y="11826"/>
                    <a:pt x="8986" y="11203"/>
                    <a:pt x="10094" y="10093"/>
                  </a:cubicBezTo>
                  <a:cubicBezTo>
                    <a:pt x="11203" y="8985"/>
                    <a:pt x="11826" y="7481"/>
                    <a:pt x="11826" y="5913"/>
                  </a:cubicBezTo>
                  <a:cubicBezTo>
                    <a:pt x="11826" y="4345"/>
                    <a:pt x="11203" y="2841"/>
                    <a:pt x="10094" y="1732"/>
                  </a:cubicBezTo>
                  <a:cubicBezTo>
                    <a:pt x="8986" y="623"/>
                    <a:pt x="7482" y="1"/>
                    <a:pt x="5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2;p21"/>
            <p:cNvSpPr/>
            <p:nvPr/>
          </p:nvSpPr>
          <p:spPr>
            <a:xfrm>
              <a:off x="2899380" y="2123877"/>
              <a:ext cx="372632" cy="49445"/>
            </a:xfrm>
            <a:custGeom>
              <a:avLst/>
              <a:gdLst/>
              <a:ahLst/>
              <a:cxnLst/>
              <a:rect l="l" t="t" r="r" b="b"/>
              <a:pathLst>
                <a:path w="5200" h="690" extrusionOk="0">
                  <a:moveTo>
                    <a:pt x="1262" y="0"/>
                  </a:moveTo>
                  <a:cubicBezTo>
                    <a:pt x="1140" y="0"/>
                    <a:pt x="1020" y="35"/>
                    <a:pt x="918" y="102"/>
                  </a:cubicBezTo>
                  <a:lnTo>
                    <a:pt x="0" y="690"/>
                  </a:lnTo>
                  <a:lnTo>
                    <a:pt x="5200" y="690"/>
                  </a:lnTo>
                  <a:lnTo>
                    <a:pt x="4266" y="99"/>
                  </a:lnTo>
                  <a:cubicBezTo>
                    <a:pt x="4165" y="35"/>
                    <a:pt x="4046" y="0"/>
                    <a:pt x="3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3;p21"/>
            <p:cNvSpPr/>
            <p:nvPr/>
          </p:nvSpPr>
          <p:spPr>
            <a:xfrm>
              <a:off x="2941731" y="2128678"/>
              <a:ext cx="287858" cy="39771"/>
            </a:xfrm>
            <a:custGeom>
              <a:avLst/>
              <a:gdLst/>
              <a:ahLst/>
              <a:cxnLst/>
              <a:rect l="l" t="t" r="r" b="b"/>
              <a:pathLst>
                <a:path w="4017" h="555" extrusionOk="0">
                  <a:moveTo>
                    <a:pt x="946" y="1"/>
                  </a:moveTo>
                  <a:cubicBezTo>
                    <a:pt x="841" y="1"/>
                    <a:pt x="737" y="32"/>
                    <a:pt x="649" y="88"/>
                  </a:cubicBezTo>
                  <a:lnTo>
                    <a:pt x="32" y="485"/>
                  </a:lnTo>
                  <a:cubicBezTo>
                    <a:pt x="1" y="505"/>
                    <a:pt x="15" y="554"/>
                    <a:pt x="53" y="554"/>
                  </a:cubicBezTo>
                  <a:lnTo>
                    <a:pt x="3963" y="554"/>
                  </a:lnTo>
                  <a:cubicBezTo>
                    <a:pt x="4002" y="554"/>
                    <a:pt x="4017" y="505"/>
                    <a:pt x="3985" y="485"/>
                  </a:cubicBezTo>
                  <a:lnTo>
                    <a:pt x="3357" y="87"/>
                  </a:lnTo>
                  <a:cubicBezTo>
                    <a:pt x="3269" y="31"/>
                    <a:pt x="3166" y="1"/>
                    <a:pt x="3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4;p21"/>
            <p:cNvSpPr/>
            <p:nvPr/>
          </p:nvSpPr>
          <p:spPr>
            <a:xfrm>
              <a:off x="3077524" y="2037313"/>
              <a:ext cx="16625" cy="86637"/>
            </a:xfrm>
            <a:custGeom>
              <a:avLst/>
              <a:gdLst/>
              <a:ahLst/>
              <a:cxnLst/>
              <a:rect l="l" t="t" r="r" b="b"/>
              <a:pathLst>
                <a:path w="232" h="1209" extrusionOk="0">
                  <a:moveTo>
                    <a:pt x="0" y="1"/>
                  </a:moveTo>
                  <a:lnTo>
                    <a:pt x="0" y="1208"/>
                  </a:lnTo>
                  <a:lnTo>
                    <a:pt x="232" y="1208"/>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5;p21"/>
            <p:cNvSpPr/>
            <p:nvPr/>
          </p:nvSpPr>
          <p:spPr>
            <a:xfrm>
              <a:off x="2832881" y="1757055"/>
              <a:ext cx="509574" cy="280334"/>
            </a:xfrm>
            <a:custGeom>
              <a:avLst/>
              <a:gdLst/>
              <a:ahLst/>
              <a:cxnLst/>
              <a:rect l="l" t="t" r="r" b="b"/>
              <a:pathLst>
                <a:path w="7111" h="3912" extrusionOk="0">
                  <a:moveTo>
                    <a:pt x="1059" y="0"/>
                  </a:moveTo>
                  <a:lnTo>
                    <a:pt x="0" y="3912"/>
                  </a:lnTo>
                  <a:lnTo>
                    <a:pt x="7110" y="3912"/>
                  </a:lnTo>
                  <a:lnTo>
                    <a:pt x="5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6;p21"/>
            <p:cNvSpPr/>
            <p:nvPr/>
          </p:nvSpPr>
          <p:spPr>
            <a:xfrm>
              <a:off x="2827793" y="1753329"/>
              <a:ext cx="519607" cy="287930"/>
            </a:xfrm>
            <a:custGeom>
              <a:avLst/>
              <a:gdLst/>
              <a:ahLst/>
              <a:cxnLst/>
              <a:rect l="l" t="t" r="r" b="b"/>
              <a:pathLst>
                <a:path w="7251" h="4018" extrusionOk="0">
                  <a:moveTo>
                    <a:pt x="5974" y="107"/>
                  </a:moveTo>
                  <a:lnTo>
                    <a:pt x="7110" y="3912"/>
                  </a:lnTo>
                  <a:lnTo>
                    <a:pt x="140" y="3912"/>
                  </a:lnTo>
                  <a:lnTo>
                    <a:pt x="1171" y="107"/>
                  </a:lnTo>
                  <a:close/>
                  <a:moveTo>
                    <a:pt x="1089" y="0"/>
                  </a:moveTo>
                  <a:lnTo>
                    <a:pt x="1" y="4017"/>
                  </a:lnTo>
                  <a:lnTo>
                    <a:pt x="7251" y="4017"/>
                  </a:lnTo>
                  <a:lnTo>
                    <a:pt x="605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7;p21"/>
            <p:cNvSpPr/>
            <p:nvPr/>
          </p:nvSpPr>
          <p:spPr>
            <a:xfrm>
              <a:off x="2851297" y="1809796"/>
              <a:ext cx="464930" cy="144538"/>
            </a:xfrm>
            <a:custGeom>
              <a:avLst/>
              <a:gdLst/>
              <a:ahLst/>
              <a:cxnLst/>
              <a:rect l="l" t="t" r="r" b="b"/>
              <a:pathLst>
                <a:path w="6488" h="2017" extrusionOk="0">
                  <a:moveTo>
                    <a:pt x="589" y="1"/>
                  </a:moveTo>
                  <a:lnTo>
                    <a:pt x="587" y="54"/>
                  </a:lnTo>
                  <a:lnTo>
                    <a:pt x="591" y="1"/>
                  </a:lnTo>
                  <a:lnTo>
                    <a:pt x="591" y="1"/>
                  </a:lnTo>
                  <a:cubicBezTo>
                    <a:pt x="591" y="1"/>
                    <a:pt x="591" y="1"/>
                    <a:pt x="591" y="1"/>
                  </a:cubicBezTo>
                  <a:lnTo>
                    <a:pt x="591" y="1"/>
                  </a:lnTo>
                  <a:lnTo>
                    <a:pt x="591" y="1"/>
                  </a:lnTo>
                  <a:lnTo>
                    <a:pt x="591" y="1"/>
                  </a:lnTo>
                  <a:lnTo>
                    <a:pt x="591" y="1"/>
                  </a:lnTo>
                  <a:cubicBezTo>
                    <a:pt x="590" y="1"/>
                    <a:pt x="590" y="1"/>
                    <a:pt x="589" y="1"/>
                  </a:cubicBezTo>
                  <a:close/>
                  <a:moveTo>
                    <a:pt x="5919" y="1"/>
                  </a:moveTo>
                  <a:cubicBezTo>
                    <a:pt x="4873" y="2"/>
                    <a:pt x="3283" y="3"/>
                    <a:pt x="2112" y="3"/>
                  </a:cubicBezTo>
                  <a:cubicBezTo>
                    <a:pt x="1268" y="3"/>
                    <a:pt x="641" y="3"/>
                    <a:pt x="591" y="1"/>
                  </a:cubicBezTo>
                  <a:lnTo>
                    <a:pt x="591" y="1"/>
                  </a:lnTo>
                  <a:lnTo>
                    <a:pt x="584" y="107"/>
                  </a:lnTo>
                  <a:cubicBezTo>
                    <a:pt x="607" y="109"/>
                    <a:pt x="1146" y="109"/>
                    <a:pt x="1873" y="109"/>
                  </a:cubicBezTo>
                  <a:cubicBezTo>
                    <a:pt x="3326" y="109"/>
                    <a:pt x="5534" y="107"/>
                    <a:pt x="5881" y="107"/>
                  </a:cubicBezTo>
                  <a:lnTo>
                    <a:pt x="6157" y="1031"/>
                  </a:lnTo>
                  <a:lnTo>
                    <a:pt x="269" y="1031"/>
                  </a:lnTo>
                  <a:lnTo>
                    <a:pt x="1" y="2017"/>
                  </a:lnTo>
                  <a:lnTo>
                    <a:pt x="6488" y="2017"/>
                  </a:lnTo>
                  <a:lnTo>
                    <a:pt x="6488" y="1911"/>
                  </a:lnTo>
                  <a:lnTo>
                    <a:pt x="138" y="1911"/>
                  </a:lnTo>
                  <a:lnTo>
                    <a:pt x="348" y="1137"/>
                  </a:lnTo>
                  <a:lnTo>
                    <a:pt x="6298" y="1137"/>
                  </a:lnTo>
                  <a:lnTo>
                    <a:pt x="595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8;p21"/>
            <p:cNvSpPr/>
            <p:nvPr/>
          </p:nvSpPr>
          <p:spPr>
            <a:xfrm>
              <a:off x="2919875" y="1756769"/>
              <a:ext cx="64709" cy="281839"/>
            </a:xfrm>
            <a:custGeom>
              <a:avLst/>
              <a:gdLst/>
              <a:ahLst/>
              <a:cxnLst/>
              <a:rect l="l" t="t" r="r" b="b"/>
              <a:pathLst>
                <a:path w="903" h="3933" extrusionOk="0">
                  <a:moveTo>
                    <a:pt x="798" y="0"/>
                  </a:moveTo>
                  <a:lnTo>
                    <a:pt x="1" y="3911"/>
                  </a:lnTo>
                  <a:lnTo>
                    <a:pt x="105" y="3932"/>
                  </a:lnTo>
                  <a:lnTo>
                    <a:pt x="902" y="22"/>
                  </a:lnTo>
                  <a:lnTo>
                    <a:pt x="7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9;p21"/>
            <p:cNvSpPr/>
            <p:nvPr/>
          </p:nvSpPr>
          <p:spPr>
            <a:xfrm>
              <a:off x="3023852" y="1757342"/>
              <a:ext cx="25654" cy="280764"/>
            </a:xfrm>
            <a:custGeom>
              <a:avLst/>
              <a:gdLst/>
              <a:ahLst/>
              <a:cxnLst/>
              <a:rect l="l" t="t" r="r" b="b"/>
              <a:pathLst>
                <a:path w="358" h="3918" extrusionOk="0">
                  <a:moveTo>
                    <a:pt x="251" y="0"/>
                  </a:moveTo>
                  <a:lnTo>
                    <a:pt x="1" y="3911"/>
                  </a:lnTo>
                  <a:lnTo>
                    <a:pt x="107" y="3917"/>
                  </a:lnTo>
                  <a:lnTo>
                    <a:pt x="358" y="7"/>
                  </a:lnTo>
                  <a:lnTo>
                    <a:pt x="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0;p21"/>
            <p:cNvSpPr/>
            <p:nvPr/>
          </p:nvSpPr>
          <p:spPr>
            <a:xfrm>
              <a:off x="3122383" y="1756840"/>
              <a:ext cx="25726" cy="280692"/>
            </a:xfrm>
            <a:custGeom>
              <a:avLst/>
              <a:gdLst/>
              <a:ahLst/>
              <a:cxnLst/>
              <a:rect l="l" t="t" r="r" b="b"/>
              <a:pathLst>
                <a:path w="359" h="3917" extrusionOk="0">
                  <a:moveTo>
                    <a:pt x="106" y="0"/>
                  </a:moveTo>
                  <a:lnTo>
                    <a:pt x="1" y="6"/>
                  </a:lnTo>
                  <a:lnTo>
                    <a:pt x="252" y="3917"/>
                  </a:lnTo>
                  <a:lnTo>
                    <a:pt x="359" y="3911"/>
                  </a:lnTo>
                  <a:lnTo>
                    <a:pt x="1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1;p21"/>
            <p:cNvSpPr/>
            <p:nvPr/>
          </p:nvSpPr>
          <p:spPr>
            <a:xfrm>
              <a:off x="2856313" y="1756554"/>
              <a:ext cx="384456" cy="280836"/>
            </a:xfrm>
            <a:custGeom>
              <a:avLst/>
              <a:gdLst/>
              <a:ahLst/>
              <a:cxnLst/>
              <a:rect l="l" t="t" r="r" b="b"/>
              <a:pathLst>
                <a:path w="5365" h="3919" extrusionOk="0">
                  <a:moveTo>
                    <a:pt x="4489" y="0"/>
                  </a:moveTo>
                  <a:lnTo>
                    <a:pt x="1" y="3919"/>
                  </a:lnTo>
                  <a:lnTo>
                    <a:pt x="1120" y="3919"/>
                  </a:lnTo>
                  <a:lnTo>
                    <a:pt x="5364"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2;p21"/>
            <p:cNvSpPr/>
            <p:nvPr/>
          </p:nvSpPr>
          <p:spPr>
            <a:xfrm>
              <a:off x="3099380" y="1848492"/>
              <a:ext cx="205378" cy="180798"/>
            </a:xfrm>
            <a:custGeom>
              <a:avLst/>
              <a:gdLst/>
              <a:ahLst/>
              <a:cxnLst/>
              <a:rect l="l" t="t" r="r" b="b"/>
              <a:pathLst>
                <a:path w="2866" h="2523" extrusionOk="0">
                  <a:moveTo>
                    <a:pt x="2517" y="0"/>
                  </a:moveTo>
                  <a:lnTo>
                    <a:pt x="0" y="2522"/>
                  </a:lnTo>
                  <a:lnTo>
                    <a:pt x="1295" y="2522"/>
                  </a:lnTo>
                  <a:lnTo>
                    <a:pt x="2865" y="880"/>
                  </a:lnTo>
                  <a:lnTo>
                    <a:pt x="2517"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Prévision selon </a:t>
            </a:r>
            <a:r>
              <a:rPr lang="fr-FR" sz="2400" b="1" dirty="0" err="1" smtClean="0">
                <a:latin typeface="Fira Sans"/>
                <a:ea typeface="Fira Sans"/>
                <a:cs typeface="Fira Sans"/>
                <a:sym typeface="Fira Sans"/>
              </a:rPr>
              <a:t>HOLF</a:t>
            </a:r>
            <a:r>
              <a:rPr lang="fr-FR" sz="2400" b="1" dirty="0" smtClean="0">
                <a:latin typeface="Fira Sans"/>
                <a:ea typeface="Fira Sans"/>
                <a:cs typeface="Fira Sans"/>
                <a:sym typeface="Fira Sans"/>
              </a:rPr>
              <a:t>– </a:t>
            </a:r>
            <a:r>
              <a:rPr lang="fr-FR" sz="2400" b="1" dirty="0" err="1" smtClean="0">
                <a:latin typeface="Fira Sans"/>
                <a:ea typeface="Fira Sans"/>
                <a:cs typeface="Fira Sans"/>
                <a:sym typeface="Fira Sans"/>
              </a:rPr>
              <a:t>WINTERS</a:t>
            </a:r>
            <a:r>
              <a:rPr lang="fr-FR" sz="2400" b="1" dirty="0" smtClean="0">
                <a:latin typeface="Fira Sans"/>
                <a:ea typeface="Fira Sans"/>
                <a:cs typeface="Fira Sans"/>
                <a:sym typeface="Fira Sans"/>
              </a:rPr>
              <a:t> sur 12 mois </a:t>
            </a:r>
          </a:p>
        </p:txBody>
      </p:sp>
      <p:sp>
        <p:nvSpPr>
          <p:cNvPr id="138" name="Google Shape;636;p45"/>
          <p:cNvSpPr txBox="1">
            <a:spLocks noGrp="1"/>
          </p:cNvSpPr>
          <p:nvPr>
            <p:ph type="title"/>
          </p:nvPr>
        </p:nvSpPr>
        <p:spPr>
          <a:xfrm>
            <a:off x="117763" y="533391"/>
            <a:ext cx="2292927" cy="1073727"/>
          </a:xfrm>
          <a:prstGeom prst="rect">
            <a:avLst/>
          </a:prstGeom>
          <a:noFill/>
          <a:ln>
            <a:noFill/>
          </a:ln>
        </p:spPr>
        <p:txBody>
          <a:bodyPr spcFirstLastPara="1" wrap="square" lIns="91425" tIns="91425" rIns="91425" bIns="91425" anchor="ctr" anchorCtr="0">
            <a:noAutofit/>
          </a:bodyPr>
          <a:lstStyle/>
          <a:p>
            <a:pPr>
              <a:buClrTx/>
              <a:buSzTx/>
              <a:defRPr/>
            </a:pPr>
            <a:r>
              <a:rPr kumimoji="0" lang="fr-FR" sz="1400" u="none" strike="noStrike" kern="0" cap="none" spc="0" normalizeH="0" baseline="0" noProof="0" dirty="0" smtClean="0">
                <a:ln>
                  <a:noFill/>
                </a:ln>
                <a:solidFill>
                  <a:schemeClr val="accent1"/>
                </a:solidFill>
                <a:effectLst/>
                <a:uLnTx/>
                <a:uFillTx/>
              </a:rPr>
              <a:t>Lissage</a:t>
            </a:r>
            <a:r>
              <a:rPr kumimoji="0" lang="fr-FR" sz="1400" u="none" strike="noStrike" kern="0" cap="none" spc="0" normalizeH="0" noProof="0" dirty="0" smtClean="0">
                <a:ln>
                  <a:noFill/>
                </a:ln>
                <a:solidFill>
                  <a:schemeClr val="accent1"/>
                </a:solidFill>
                <a:effectLst/>
                <a:uLnTx/>
                <a:uFillTx/>
              </a:rPr>
              <a:t> exponentielle, prend en compte la tendance et la saisonnalité </a:t>
            </a:r>
            <a:endParaRPr kumimoji="0" lang="fr-FR" sz="1400" u="none" strike="noStrike" kern="0" cap="none" spc="0" normalizeH="0" baseline="0" noProof="0" dirty="0">
              <a:ln>
                <a:noFill/>
              </a:ln>
              <a:solidFill>
                <a:schemeClr val="accent1"/>
              </a:solidFill>
              <a:effectLst/>
              <a:uLnTx/>
              <a:uFillTx/>
            </a:endParaRPr>
          </a:p>
        </p:txBody>
      </p:sp>
      <p:pic>
        <p:nvPicPr>
          <p:cNvPr id="3074" name="Picture 2"/>
          <p:cNvPicPr>
            <a:picLocks noChangeAspect="1" noChangeArrowheads="1"/>
          </p:cNvPicPr>
          <p:nvPr/>
        </p:nvPicPr>
        <p:blipFill>
          <a:blip r:embed="rId3"/>
          <a:srcRect/>
          <a:stretch>
            <a:fillRect/>
          </a:stretch>
        </p:blipFill>
        <p:spPr bwMode="auto">
          <a:xfrm>
            <a:off x="2454183" y="2815445"/>
            <a:ext cx="6468837" cy="2173259"/>
          </a:xfrm>
          <a:prstGeom prst="rect">
            <a:avLst/>
          </a:prstGeom>
          <a:noFill/>
          <a:ln w="9525">
            <a:noFill/>
            <a:miter lim="800000"/>
            <a:headEnd/>
            <a:tailEnd/>
          </a:ln>
          <a:effectLst/>
        </p:spPr>
      </p:pic>
      <p:sp>
        <p:nvSpPr>
          <p:cNvPr id="130" name="ZoneTexte 129"/>
          <p:cNvSpPr txBox="1"/>
          <p:nvPr/>
        </p:nvSpPr>
        <p:spPr>
          <a:xfrm>
            <a:off x="166255" y="2999509"/>
            <a:ext cx="2147454" cy="1169551"/>
          </a:xfrm>
          <a:prstGeom prst="rect">
            <a:avLst/>
          </a:prstGeom>
          <a:noFill/>
        </p:spPr>
        <p:txBody>
          <a:bodyPr wrap="square" rtlCol="0">
            <a:spAutoFit/>
          </a:bodyPr>
          <a:lstStyle/>
          <a:p>
            <a:r>
              <a:rPr lang="fr-FR" b="1" dirty="0" smtClean="0">
                <a:solidFill>
                  <a:schemeClr val="bg1"/>
                </a:solidFill>
              </a:rPr>
              <a:t>Erreur relative absolue moyenne </a:t>
            </a:r>
            <a:r>
              <a:rPr lang="fr-FR" b="1" dirty="0" err="1" smtClean="0">
                <a:solidFill>
                  <a:schemeClr val="bg1"/>
                </a:solidFill>
              </a:rPr>
              <a:t>MAPE</a:t>
            </a:r>
            <a:r>
              <a:rPr lang="fr-FR" b="1" dirty="0" smtClean="0">
                <a:solidFill>
                  <a:schemeClr val="bg1"/>
                </a:solidFill>
              </a:rPr>
              <a:t> (</a:t>
            </a:r>
            <a:r>
              <a:rPr lang="fr-FR" b="1" dirty="0" err="1" smtClean="0">
                <a:solidFill>
                  <a:schemeClr val="bg1"/>
                </a:solidFill>
              </a:rPr>
              <a:t>Mean</a:t>
            </a:r>
            <a:r>
              <a:rPr lang="fr-FR" b="1" dirty="0" smtClean="0">
                <a:solidFill>
                  <a:schemeClr val="bg1"/>
                </a:solidFill>
              </a:rPr>
              <a:t> </a:t>
            </a:r>
            <a:r>
              <a:rPr lang="fr-FR" b="1" dirty="0" err="1" smtClean="0">
                <a:solidFill>
                  <a:schemeClr val="bg1"/>
                </a:solidFill>
              </a:rPr>
              <a:t>Average</a:t>
            </a:r>
            <a:r>
              <a:rPr lang="fr-FR" b="1" dirty="0" smtClean="0">
                <a:solidFill>
                  <a:schemeClr val="bg1"/>
                </a:solidFill>
              </a:rPr>
              <a:t> </a:t>
            </a:r>
            <a:r>
              <a:rPr lang="fr-FR" b="1" dirty="0" err="1" smtClean="0">
                <a:solidFill>
                  <a:schemeClr val="bg1"/>
                </a:solidFill>
              </a:rPr>
              <a:t>Percentage</a:t>
            </a:r>
            <a:r>
              <a:rPr lang="fr-FR" b="1" dirty="0" smtClean="0">
                <a:solidFill>
                  <a:schemeClr val="bg1"/>
                </a:solidFill>
              </a:rPr>
              <a:t> </a:t>
            </a:r>
            <a:r>
              <a:rPr lang="fr-FR" b="1" dirty="0" err="1" smtClean="0">
                <a:solidFill>
                  <a:schemeClr val="bg1"/>
                </a:solidFill>
              </a:rPr>
              <a:t>Error</a:t>
            </a:r>
            <a:r>
              <a:rPr lang="fr-FR" b="1" dirty="0" smtClean="0">
                <a:solidFill>
                  <a:schemeClr val="bg1"/>
                </a:solidFill>
              </a:rPr>
              <a:t>) = 4.4</a:t>
            </a:r>
          </a:p>
          <a:p>
            <a:endParaRPr lang="fr-FR"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8717280"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Prévision à postériori </a:t>
            </a:r>
            <a:r>
              <a:rPr lang="fr-FR" sz="2400" b="1" dirty="0" err="1" smtClean="0">
                <a:latin typeface="Fira Sans"/>
                <a:ea typeface="Fira Sans"/>
                <a:cs typeface="Fira Sans"/>
                <a:sym typeface="Fira Sans"/>
              </a:rPr>
              <a:t>HOLF</a:t>
            </a:r>
            <a:r>
              <a:rPr lang="fr-FR" sz="2400" b="1" dirty="0" smtClean="0">
                <a:latin typeface="Fira Sans"/>
                <a:ea typeface="Fira Sans"/>
                <a:cs typeface="Fira Sans"/>
                <a:sym typeface="Fira Sans"/>
              </a:rPr>
              <a:t> – </a:t>
            </a:r>
            <a:r>
              <a:rPr lang="fr-FR" sz="2400" b="1" dirty="0" err="1" smtClean="0">
                <a:latin typeface="Fira Sans"/>
                <a:ea typeface="Fira Sans"/>
                <a:cs typeface="Fira Sans"/>
                <a:sym typeface="Fira Sans"/>
              </a:rPr>
              <a:t>WINTERS</a:t>
            </a:r>
            <a:r>
              <a:rPr lang="fr-FR" sz="2400" b="1" dirty="0" smtClean="0">
                <a:latin typeface="Fira Sans"/>
                <a:ea typeface="Fira Sans"/>
                <a:cs typeface="Fira Sans"/>
                <a:sym typeface="Fira Sans"/>
              </a:rPr>
              <a:t> sur 12 mois </a:t>
            </a:r>
          </a:p>
        </p:txBody>
      </p:sp>
      <p:pic>
        <p:nvPicPr>
          <p:cNvPr id="1026" name="Picture 2"/>
          <p:cNvPicPr>
            <a:picLocks noChangeAspect="1" noChangeArrowheads="1"/>
          </p:cNvPicPr>
          <p:nvPr/>
        </p:nvPicPr>
        <p:blipFill>
          <a:blip r:embed="rId3"/>
          <a:srcRect/>
          <a:stretch>
            <a:fillRect/>
          </a:stretch>
        </p:blipFill>
        <p:spPr bwMode="auto">
          <a:xfrm>
            <a:off x="1104900" y="536259"/>
            <a:ext cx="6867525" cy="23406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095057" y="2888797"/>
            <a:ext cx="6884988" cy="22547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Prévision à postériori </a:t>
            </a:r>
            <a:r>
              <a:rPr lang="fr-FR" sz="2400" b="1" dirty="0" err="1" smtClean="0">
                <a:latin typeface="Fira Sans"/>
                <a:ea typeface="Fira Sans"/>
                <a:cs typeface="Fira Sans"/>
                <a:sym typeface="Fira Sans"/>
              </a:rPr>
              <a:t>HOLF</a:t>
            </a:r>
            <a:r>
              <a:rPr lang="fr-FR" sz="2400" b="1" dirty="0" smtClean="0">
                <a:latin typeface="Fira Sans"/>
                <a:ea typeface="Fira Sans"/>
                <a:cs typeface="Fira Sans"/>
                <a:sym typeface="Fira Sans"/>
              </a:rPr>
              <a:t> – </a:t>
            </a:r>
            <a:r>
              <a:rPr lang="fr-FR" sz="2400" b="1" dirty="0" err="1" smtClean="0">
                <a:latin typeface="Fira Sans"/>
                <a:ea typeface="Fira Sans"/>
                <a:cs typeface="Fira Sans"/>
                <a:sym typeface="Fira Sans"/>
              </a:rPr>
              <a:t>WINTERS</a:t>
            </a:r>
            <a:r>
              <a:rPr lang="fr-FR" sz="2400" b="1" dirty="0" smtClean="0">
                <a:latin typeface="Fira Sans"/>
                <a:ea typeface="Fira Sans"/>
                <a:cs typeface="Fira Sans"/>
                <a:sym typeface="Fira Sans"/>
              </a:rPr>
              <a:t> sur 24 mois </a:t>
            </a:r>
          </a:p>
        </p:txBody>
      </p:sp>
      <p:sp>
        <p:nvSpPr>
          <p:cNvPr id="138" name="Google Shape;636;p45"/>
          <p:cNvSpPr txBox="1">
            <a:spLocks noGrp="1"/>
          </p:cNvSpPr>
          <p:nvPr>
            <p:ph type="title"/>
          </p:nvPr>
        </p:nvSpPr>
        <p:spPr>
          <a:xfrm>
            <a:off x="0" y="3140860"/>
            <a:ext cx="2292927" cy="1073727"/>
          </a:xfrm>
          <a:prstGeom prst="rect">
            <a:avLst/>
          </a:prstGeom>
          <a:noFill/>
          <a:ln>
            <a:noFill/>
          </a:ln>
        </p:spPr>
        <p:txBody>
          <a:bodyPr spcFirstLastPara="1" wrap="square" lIns="91425" tIns="91425" rIns="91425" bIns="91425" anchor="ctr" anchorCtr="0">
            <a:noAutofit/>
          </a:bodyPr>
          <a:lstStyle/>
          <a:p>
            <a:pPr>
              <a:buClrTx/>
              <a:buSzTx/>
              <a:defRPr/>
            </a:pPr>
            <a:r>
              <a:rPr kumimoji="0" lang="fr-FR" sz="1400" u="none" strike="noStrike" kern="0" cap="none" spc="0" normalizeH="0" baseline="0" noProof="0" dirty="0" smtClean="0">
                <a:ln>
                  <a:noFill/>
                </a:ln>
                <a:solidFill>
                  <a:schemeClr val="bg1"/>
                </a:solidFill>
                <a:effectLst/>
                <a:uLnTx/>
                <a:uFillTx/>
              </a:rPr>
              <a:t>Modèle robuste et performant </a:t>
            </a:r>
            <a:br>
              <a:rPr kumimoji="0" lang="fr-FR" sz="1400" u="none" strike="noStrike" kern="0" cap="none" spc="0" normalizeH="0" baseline="0" noProof="0" dirty="0" smtClean="0">
                <a:ln>
                  <a:noFill/>
                </a:ln>
                <a:solidFill>
                  <a:schemeClr val="bg1"/>
                </a:solidFill>
                <a:effectLst/>
                <a:uLnTx/>
                <a:uFillTx/>
              </a:rPr>
            </a:br>
            <a:r>
              <a:rPr lang="fr-FR" sz="1400" dirty="0" smtClean="0">
                <a:solidFill>
                  <a:schemeClr val="bg1"/>
                </a:solidFill>
              </a:rPr>
              <a:t/>
            </a:r>
            <a:br>
              <a:rPr lang="fr-FR" sz="1400" dirty="0" smtClean="0">
                <a:solidFill>
                  <a:schemeClr val="bg1"/>
                </a:solidFill>
              </a:rPr>
            </a:br>
            <a:r>
              <a:rPr lang="fr-FR" sz="1400" dirty="0" smtClean="0">
                <a:solidFill>
                  <a:schemeClr val="bg1"/>
                </a:solidFill>
              </a:rPr>
              <a:t>On fait pareil pour la Méthode </a:t>
            </a:r>
            <a:r>
              <a:rPr lang="fr-FR" sz="1400" dirty="0" err="1" smtClean="0">
                <a:solidFill>
                  <a:schemeClr val="bg1"/>
                </a:solidFill>
              </a:rPr>
              <a:t>SARIMA</a:t>
            </a:r>
            <a:endParaRPr kumimoji="0" lang="fr-FR" sz="1400" u="none" strike="noStrike" kern="0" cap="none" spc="0" normalizeH="0" baseline="0" noProof="0" dirty="0">
              <a:ln>
                <a:noFill/>
              </a:ln>
              <a:solidFill>
                <a:schemeClr val="bg1"/>
              </a:solidFill>
              <a:effectLst/>
              <a:uLnTx/>
              <a:uFillTx/>
            </a:endParaRPr>
          </a:p>
        </p:txBody>
      </p:sp>
      <p:grpSp>
        <p:nvGrpSpPr>
          <p:cNvPr id="128" name="Groupe 127"/>
          <p:cNvGrpSpPr/>
          <p:nvPr/>
        </p:nvGrpSpPr>
        <p:grpSpPr>
          <a:xfrm>
            <a:off x="2464167" y="588176"/>
            <a:ext cx="6696000" cy="4535571"/>
            <a:chOff x="2464167" y="588176"/>
            <a:chExt cx="6696000" cy="4535571"/>
          </a:xfrm>
        </p:grpSpPr>
        <p:pic>
          <p:nvPicPr>
            <p:cNvPr id="4099" name="Picture 3"/>
            <p:cNvPicPr>
              <a:picLocks noChangeAspect="1" noChangeArrowheads="1"/>
            </p:cNvPicPr>
            <p:nvPr/>
          </p:nvPicPr>
          <p:blipFill>
            <a:blip r:embed="rId3"/>
            <a:srcRect/>
            <a:stretch>
              <a:fillRect/>
            </a:stretch>
          </p:blipFill>
          <p:spPr bwMode="auto">
            <a:xfrm>
              <a:off x="2464167" y="2939269"/>
              <a:ext cx="6696000" cy="2184478"/>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464601" y="588176"/>
              <a:ext cx="6660000" cy="2328133"/>
            </a:xfrm>
            <a:prstGeom prst="rect">
              <a:avLst/>
            </a:prstGeom>
            <a:noFill/>
            <a:ln w="9525">
              <a:noFill/>
              <a:miter lim="800000"/>
              <a:headEnd/>
              <a:tailEnd/>
            </a:ln>
            <a:effectLst/>
          </p:spPr>
        </p:pic>
      </p:grpSp>
      <p:sp>
        <p:nvSpPr>
          <p:cNvPr id="129" name="ZoneTexte 128"/>
          <p:cNvSpPr txBox="1"/>
          <p:nvPr/>
        </p:nvSpPr>
        <p:spPr>
          <a:xfrm>
            <a:off x="251460" y="1043940"/>
            <a:ext cx="1744980" cy="954107"/>
          </a:xfrm>
          <a:prstGeom prst="rect">
            <a:avLst/>
          </a:prstGeom>
          <a:noFill/>
        </p:spPr>
        <p:txBody>
          <a:bodyPr wrap="square" rtlCol="0">
            <a:spAutoFit/>
          </a:bodyPr>
          <a:lstStyle/>
          <a:p>
            <a:r>
              <a:rPr lang="fr-FR" b="1" dirty="0" smtClean="0">
                <a:solidFill>
                  <a:schemeClr val="accent1"/>
                </a:solidFill>
                <a:latin typeface="Fira Sans" charset="0"/>
              </a:rPr>
              <a:t>Modèle est toujours performant sur 24 mois?</a:t>
            </a:r>
            <a:endParaRPr lang="fr-FR" b="1" dirty="0">
              <a:solidFill>
                <a:schemeClr val="accent1"/>
              </a:solidFill>
              <a:latin typeface="Fira Sans"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25"/>
          <p:cNvSpPr txBox="1"/>
          <p:nvPr/>
        </p:nvSpPr>
        <p:spPr>
          <a:xfrm>
            <a:off x="311700" y="137513"/>
            <a:ext cx="8520600" cy="572700"/>
          </a:xfrm>
          <a:prstGeom prst="rect">
            <a:avLst/>
          </a:prstGeom>
          <a:noFill/>
          <a:ln>
            <a:noFill/>
          </a:ln>
        </p:spPr>
        <p:txBody>
          <a:bodyPr spcFirstLastPara="1" wrap="square" lIns="91425" tIns="91425" rIns="91425" bIns="91425" anchor="t" anchorCtr="0">
            <a:noAutofit/>
          </a:bodyPr>
          <a:lstStyle/>
          <a:p>
            <a:pPr algn="ctr"/>
            <a:r>
              <a:rPr lang="fr-FR" sz="2800" b="1" dirty="0" smtClean="0">
                <a:latin typeface="Fira Sans"/>
                <a:ea typeface="Fira Sans"/>
                <a:cs typeface="Fira Sans"/>
                <a:sym typeface="Fira Sans"/>
              </a:rPr>
              <a:t>Prévision avec la méthode </a:t>
            </a:r>
            <a:r>
              <a:rPr lang="fr-FR" sz="2800" b="1" dirty="0" err="1" smtClean="0">
                <a:latin typeface="Fira Sans"/>
                <a:ea typeface="Fira Sans"/>
                <a:cs typeface="Fira Sans"/>
                <a:sym typeface="Fira Sans"/>
              </a:rPr>
              <a:t>SARIMA</a:t>
            </a:r>
            <a:endParaRPr lang="fr-FR" sz="2800" b="1" dirty="0" smtClean="0">
              <a:latin typeface="Fira Sans"/>
              <a:ea typeface="Fira Sans"/>
              <a:cs typeface="Fira Sans"/>
              <a:sym typeface="Fira Sans"/>
            </a:endParaRPr>
          </a:p>
          <a:p>
            <a:pPr marL="0" lvl="0" indent="0" algn="ctr" rtl="0">
              <a:spcBef>
                <a:spcPts val="0"/>
              </a:spcBef>
              <a:spcAft>
                <a:spcPts val="0"/>
              </a:spcAft>
              <a:buNone/>
            </a:pPr>
            <a:endParaRPr sz="2800" b="1">
              <a:solidFill>
                <a:srgbClr val="000000"/>
              </a:solidFill>
              <a:latin typeface="Fira Sans"/>
              <a:ea typeface="Fira Sans"/>
              <a:cs typeface="Fira Sans"/>
              <a:sym typeface="Fira Sans"/>
            </a:endParaRPr>
          </a:p>
        </p:txBody>
      </p:sp>
      <p:sp>
        <p:nvSpPr>
          <p:cNvPr id="1425" name="Google Shape;1425;p25"/>
          <p:cNvSpPr/>
          <p:nvPr/>
        </p:nvSpPr>
        <p:spPr>
          <a:xfrm>
            <a:off x="457200" y="1660375"/>
            <a:ext cx="8229584" cy="1904922"/>
          </a:xfrm>
          <a:custGeom>
            <a:avLst/>
            <a:gdLst/>
            <a:ahLst/>
            <a:cxnLst/>
            <a:rect l="l" t="t" r="r" b="b"/>
            <a:pathLst>
              <a:path w="65418" h="27804" extrusionOk="0">
                <a:moveTo>
                  <a:pt x="0" y="0"/>
                </a:moveTo>
                <a:lnTo>
                  <a:pt x="0" y="27803"/>
                </a:lnTo>
                <a:lnTo>
                  <a:pt x="65418" y="27803"/>
                </a:lnTo>
                <a:lnTo>
                  <a:pt x="6541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6" name="Google Shape;1426;p25"/>
          <p:cNvGrpSpPr/>
          <p:nvPr/>
        </p:nvGrpSpPr>
        <p:grpSpPr>
          <a:xfrm>
            <a:off x="7202669" y="1497450"/>
            <a:ext cx="1412113" cy="2763442"/>
            <a:chOff x="7250294" y="1497450"/>
            <a:chExt cx="1412113" cy="2763442"/>
          </a:xfrm>
        </p:grpSpPr>
        <p:sp>
          <p:nvSpPr>
            <p:cNvPr id="1427" name="Google Shape;1427;p25"/>
            <p:cNvSpPr txBox="1"/>
            <p:nvPr/>
          </p:nvSpPr>
          <p:spPr>
            <a:xfrm>
              <a:off x="7290150" y="2199063"/>
              <a:ext cx="1245900" cy="106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000">
                  <a:solidFill>
                    <a:srgbClr val="FFFFFF"/>
                  </a:solidFill>
                  <a:latin typeface="Fira Sans"/>
                  <a:ea typeface="Fira Sans"/>
                  <a:cs typeface="Fira Sans"/>
                  <a:sym typeface="Fira Sans"/>
                </a:rPr>
                <a:t>Mercury is the closest planet and the smallest</a:t>
              </a:r>
              <a:endParaRPr sz="1000">
                <a:solidFill>
                  <a:srgbClr val="FFFFFF"/>
                </a:solidFill>
                <a:latin typeface="Fira Sans"/>
                <a:ea typeface="Fira Sans"/>
                <a:cs typeface="Fira Sans"/>
                <a:sym typeface="Fira Sans"/>
              </a:endParaRPr>
            </a:p>
          </p:txBody>
        </p:sp>
        <p:sp>
          <p:nvSpPr>
            <p:cNvPr id="1428" name="Google Shape;1428;p25"/>
            <p:cNvSpPr txBox="1"/>
            <p:nvPr/>
          </p:nvSpPr>
          <p:spPr>
            <a:xfrm>
              <a:off x="7290151" y="1894332"/>
              <a:ext cx="1245900" cy="40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b="1">
                  <a:solidFill>
                    <a:srgbClr val="FFFFFF"/>
                  </a:solidFill>
                  <a:latin typeface="Fira Sans"/>
                  <a:ea typeface="Fira Sans"/>
                  <a:cs typeface="Fira Sans"/>
                  <a:sym typeface="Fira Sans"/>
                </a:rPr>
                <a:t>MERCURY</a:t>
              </a:r>
              <a:endParaRPr sz="1200" b="1">
                <a:solidFill>
                  <a:srgbClr val="FFFFFF"/>
                </a:solidFill>
                <a:latin typeface="Fira Sans"/>
                <a:ea typeface="Fira Sans"/>
                <a:cs typeface="Fira Sans"/>
                <a:sym typeface="Fira Sans"/>
              </a:endParaRPr>
            </a:p>
          </p:txBody>
        </p:sp>
        <p:grpSp>
          <p:nvGrpSpPr>
            <p:cNvPr id="1429" name="Google Shape;1429;p25"/>
            <p:cNvGrpSpPr/>
            <p:nvPr/>
          </p:nvGrpSpPr>
          <p:grpSpPr>
            <a:xfrm>
              <a:off x="7250294" y="1497450"/>
              <a:ext cx="1412113" cy="2763442"/>
              <a:chOff x="7250294" y="1497450"/>
              <a:chExt cx="1412113" cy="2763442"/>
            </a:xfrm>
          </p:grpSpPr>
          <p:sp>
            <p:nvSpPr>
              <p:cNvPr id="1430" name="Google Shape;1430;p25"/>
              <p:cNvSpPr/>
              <p:nvPr/>
            </p:nvSpPr>
            <p:spPr>
              <a:xfrm>
                <a:off x="7364800" y="3570900"/>
                <a:ext cx="1297607" cy="689992"/>
              </a:xfrm>
              <a:custGeom>
                <a:avLst/>
                <a:gdLst/>
                <a:ahLst/>
                <a:cxnLst/>
                <a:rect l="l" t="t" r="r" b="b"/>
                <a:pathLst>
                  <a:path w="13249" h="10041" extrusionOk="0">
                    <a:moveTo>
                      <a:pt x="0" y="0"/>
                    </a:moveTo>
                    <a:lnTo>
                      <a:pt x="0" y="3925"/>
                    </a:lnTo>
                    <a:lnTo>
                      <a:pt x="6623" y="10041"/>
                    </a:lnTo>
                    <a:lnTo>
                      <a:pt x="13249" y="3924"/>
                    </a:lnTo>
                    <a:lnTo>
                      <a:pt x="132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a:off x="7364800" y="3570900"/>
                <a:ext cx="1297607" cy="689992"/>
              </a:xfrm>
              <a:custGeom>
                <a:avLst/>
                <a:gdLst/>
                <a:ahLst/>
                <a:cxnLst/>
                <a:rect l="l" t="t" r="r" b="b"/>
                <a:pathLst>
                  <a:path w="13249" h="10041" extrusionOk="0">
                    <a:moveTo>
                      <a:pt x="0" y="0"/>
                    </a:moveTo>
                    <a:lnTo>
                      <a:pt x="0" y="3925"/>
                    </a:lnTo>
                    <a:lnTo>
                      <a:pt x="6623" y="10041"/>
                    </a:lnTo>
                    <a:lnTo>
                      <a:pt x="13249" y="3924"/>
                    </a:lnTo>
                    <a:lnTo>
                      <a:pt x="13246" y="0"/>
                    </a:lnTo>
                    <a:close/>
                  </a:path>
                </a:pathLst>
              </a:custGeom>
              <a:solidFill>
                <a:srgbClr val="434343">
                  <a:alpha val="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5"/>
              <p:cNvSpPr/>
              <p:nvPr/>
            </p:nvSpPr>
            <p:spPr>
              <a:xfrm>
                <a:off x="8597881" y="3568843"/>
                <a:ext cx="50576" cy="95586"/>
              </a:xfrm>
              <a:custGeom>
                <a:avLst/>
                <a:gdLst/>
                <a:ahLst/>
                <a:cxnLst/>
                <a:rect l="l" t="t" r="r" b="b"/>
                <a:pathLst>
                  <a:path w="736" h="1391" extrusionOk="0">
                    <a:moveTo>
                      <a:pt x="1" y="1"/>
                    </a:moveTo>
                    <a:lnTo>
                      <a:pt x="1" y="1390"/>
                    </a:lnTo>
                    <a:lnTo>
                      <a:pt x="735"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25"/>
              <p:cNvGrpSpPr/>
              <p:nvPr/>
            </p:nvGrpSpPr>
            <p:grpSpPr>
              <a:xfrm>
                <a:off x="7250294" y="1497450"/>
                <a:ext cx="1342593" cy="2169068"/>
                <a:chOff x="7250294" y="1497450"/>
                <a:chExt cx="1342593" cy="2169068"/>
              </a:xfrm>
            </p:grpSpPr>
            <p:sp>
              <p:nvSpPr>
                <p:cNvPr id="1434" name="Google Shape;1434;p25"/>
                <p:cNvSpPr/>
                <p:nvPr/>
              </p:nvSpPr>
              <p:spPr>
                <a:xfrm>
                  <a:off x="7250294" y="1497450"/>
                  <a:ext cx="56517" cy="168701"/>
                </a:xfrm>
                <a:custGeom>
                  <a:avLst/>
                  <a:gdLst/>
                  <a:ahLst/>
                  <a:cxnLst/>
                  <a:rect l="l" t="t" r="r" b="b"/>
                  <a:pathLst>
                    <a:path w="601" h="2455" extrusionOk="0">
                      <a:moveTo>
                        <a:pt x="601" y="1"/>
                      </a:moveTo>
                      <a:lnTo>
                        <a:pt x="1" y="2454"/>
                      </a:lnTo>
                      <a:lnTo>
                        <a:pt x="601" y="2454"/>
                      </a:lnTo>
                      <a:lnTo>
                        <a:pt x="6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a:off x="7250294" y="1497450"/>
                  <a:ext cx="56517" cy="168701"/>
                </a:xfrm>
                <a:custGeom>
                  <a:avLst/>
                  <a:gdLst/>
                  <a:ahLst/>
                  <a:cxnLst/>
                  <a:rect l="l" t="t" r="r" b="b"/>
                  <a:pathLst>
                    <a:path w="601" h="2455" extrusionOk="0">
                      <a:moveTo>
                        <a:pt x="601" y="1"/>
                      </a:moveTo>
                      <a:lnTo>
                        <a:pt x="1" y="2454"/>
                      </a:lnTo>
                      <a:lnTo>
                        <a:pt x="601" y="2454"/>
                      </a:lnTo>
                      <a:lnTo>
                        <a:pt x="601"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5"/>
                <p:cNvSpPr/>
                <p:nvPr/>
              </p:nvSpPr>
              <p:spPr>
                <a:xfrm>
                  <a:off x="7307100" y="1497450"/>
                  <a:ext cx="1285787" cy="2169068"/>
                </a:xfrm>
                <a:custGeom>
                  <a:avLst/>
                  <a:gdLst/>
                  <a:ahLst/>
                  <a:cxnLst/>
                  <a:rect l="l" t="t" r="r" b="b"/>
                  <a:pathLst>
                    <a:path w="13247" h="31565" extrusionOk="0">
                      <a:moveTo>
                        <a:pt x="1" y="1"/>
                      </a:moveTo>
                      <a:lnTo>
                        <a:pt x="1" y="31565"/>
                      </a:lnTo>
                      <a:lnTo>
                        <a:pt x="13247" y="31565"/>
                      </a:lnTo>
                      <a:lnTo>
                        <a:pt x="132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25"/>
              <p:cNvSpPr/>
              <p:nvPr/>
            </p:nvSpPr>
            <p:spPr>
              <a:xfrm>
                <a:off x="8445481" y="3568843"/>
                <a:ext cx="50576" cy="95586"/>
              </a:xfrm>
              <a:custGeom>
                <a:avLst/>
                <a:gdLst/>
                <a:ahLst/>
                <a:cxnLst/>
                <a:rect l="l" t="t" r="r" b="b"/>
                <a:pathLst>
                  <a:path w="736" h="1391" extrusionOk="0">
                    <a:moveTo>
                      <a:pt x="1" y="1"/>
                    </a:moveTo>
                    <a:lnTo>
                      <a:pt x="1" y="1390"/>
                    </a:lnTo>
                    <a:lnTo>
                      <a:pt x="7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1" name="Google Shape;1441;p25"/>
          <p:cNvSpPr/>
          <p:nvPr/>
        </p:nvSpPr>
        <p:spPr>
          <a:xfrm>
            <a:off x="3495934" y="3569439"/>
            <a:ext cx="48543" cy="95586"/>
          </a:xfrm>
          <a:custGeom>
            <a:avLst/>
            <a:gdLst/>
            <a:ahLst/>
            <a:cxnLst/>
            <a:rect l="l" t="t" r="r" b="b"/>
            <a:pathLst>
              <a:path w="696" h="1391" extrusionOk="0">
                <a:moveTo>
                  <a:pt x="1" y="1"/>
                </a:moveTo>
                <a:lnTo>
                  <a:pt x="1" y="1390"/>
                </a:lnTo>
                <a:lnTo>
                  <a:pt x="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3495934" y="3569439"/>
            <a:ext cx="48543" cy="95586"/>
          </a:xfrm>
          <a:custGeom>
            <a:avLst/>
            <a:gdLst/>
            <a:ahLst/>
            <a:cxnLst/>
            <a:rect l="l" t="t" r="r" b="b"/>
            <a:pathLst>
              <a:path w="696" h="1391" extrusionOk="0">
                <a:moveTo>
                  <a:pt x="1" y="1"/>
                </a:moveTo>
                <a:lnTo>
                  <a:pt x="1" y="1390"/>
                </a:lnTo>
                <a:lnTo>
                  <a:pt x="695"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6701709" y="3565272"/>
            <a:ext cx="47827" cy="95586"/>
          </a:xfrm>
          <a:custGeom>
            <a:avLst/>
            <a:gdLst/>
            <a:ahLst/>
            <a:cxnLst/>
            <a:rect l="l" t="t" r="r" b="b"/>
            <a:pathLst>
              <a:path w="696" h="1391" extrusionOk="0">
                <a:moveTo>
                  <a:pt x="1" y="1"/>
                </a:moveTo>
                <a:lnTo>
                  <a:pt x="1" y="1390"/>
                </a:lnTo>
                <a:lnTo>
                  <a:pt x="6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6701709" y="3565272"/>
            <a:ext cx="47827" cy="95586"/>
          </a:xfrm>
          <a:custGeom>
            <a:avLst/>
            <a:gdLst/>
            <a:ahLst/>
            <a:cxnLst/>
            <a:rect l="l" t="t" r="r" b="b"/>
            <a:pathLst>
              <a:path w="696" h="1391" extrusionOk="0">
                <a:moveTo>
                  <a:pt x="1" y="1"/>
                </a:moveTo>
                <a:lnTo>
                  <a:pt x="1" y="1390"/>
                </a:lnTo>
                <a:lnTo>
                  <a:pt x="695"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25"/>
          <p:cNvGrpSpPr/>
          <p:nvPr/>
        </p:nvGrpSpPr>
        <p:grpSpPr>
          <a:xfrm>
            <a:off x="531186" y="1497450"/>
            <a:ext cx="1422709" cy="2791151"/>
            <a:chOff x="569286" y="1497450"/>
            <a:chExt cx="1422709" cy="2791151"/>
          </a:xfrm>
        </p:grpSpPr>
        <p:grpSp>
          <p:nvGrpSpPr>
            <p:cNvPr id="1447" name="Google Shape;1447;p25"/>
            <p:cNvGrpSpPr/>
            <p:nvPr/>
          </p:nvGrpSpPr>
          <p:grpSpPr>
            <a:xfrm>
              <a:off x="607865" y="3565273"/>
              <a:ext cx="1384130" cy="723328"/>
              <a:chOff x="607865" y="3565273"/>
              <a:chExt cx="1384130" cy="723328"/>
            </a:xfrm>
          </p:grpSpPr>
          <p:sp>
            <p:nvSpPr>
              <p:cNvPr id="1448" name="Google Shape;1448;p25"/>
              <p:cNvSpPr/>
              <p:nvPr/>
            </p:nvSpPr>
            <p:spPr>
              <a:xfrm>
                <a:off x="695000" y="3570900"/>
                <a:ext cx="1294694" cy="689992"/>
              </a:xfrm>
              <a:custGeom>
                <a:avLst/>
                <a:gdLst/>
                <a:ahLst/>
                <a:cxnLst/>
                <a:rect l="l" t="t" r="r" b="b"/>
                <a:pathLst>
                  <a:path w="13248" h="10041" extrusionOk="0">
                    <a:moveTo>
                      <a:pt x="0" y="0"/>
                    </a:moveTo>
                    <a:lnTo>
                      <a:pt x="0" y="3925"/>
                    </a:lnTo>
                    <a:lnTo>
                      <a:pt x="6622" y="10041"/>
                    </a:lnTo>
                    <a:lnTo>
                      <a:pt x="13247" y="3924"/>
                    </a:lnTo>
                    <a:lnTo>
                      <a:pt x="132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5"/>
              <p:cNvSpPr/>
              <p:nvPr/>
            </p:nvSpPr>
            <p:spPr>
              <a:xfrm>
                <a:off x="695000" y="3570900"/>
                <a:ext cx="1294694" cy="689992"/>
              </a:xfrm>
              <a:custGeom>
                <a:avLst/>
                <a:gdLst/>
                <a:ahLst/>
                <a:cxnLst/>
                <a:rect l="l" t="t" r="r" b="b"/>
                <a:pathLst>
                  <a:path w="13248" h="10041" extrusionOk="0">
                    <a:moveTo>
                      <a:pt x="0" y="0"/>
                    </a:moveTo>
                    <a:lnTo>
                      <a:pt x="0" y="3925"/>
                    </a:lnTo>
                    <a:lnTo>
                      <a:pt x="6622" y="10041"/>
                    </a:lnTo>
                    <a:lnTo>
                      <a:pt x="13247" y="3924"/>
                    </a:lnTo>
                    <a:lnTo>
                      <a:pt x="13246"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5"/>
              <p:cNvSpPr/>
              <p:nvPr/>
            </p:nvSpPr>
            <p:spPr>
              <a:xfrm>
                <a:off x="607865" y="3598609"/>
                <a:ext cx="1294694" cy="689992"/>
              </a:xfrm>
              <a:custGeom>
                <a:avLst/>
                <a:gdLst/>
                <a:ahLst/>
                <a:cxnLst/>
                <a:rect l="l" t="t" r="r" b="b"/>
                <a:pathLst>
                  <a:path w="13248" h="10041" extrusionOk="0">
                    <a:moveTo>
                      <a:pt x="0" y="0"/>
                    </a:moveTo>
                    <a:lnTo>
                      <a:pt x="0" y="3925"/>
                    </a:lnTo>
                    <a:lnTo>
                      <a:pt x="6622" y="10041"/>
                    </a:lnTo>
                    <a:lnTo>
                      <a:pt x="13247" y="3924"/>
                    </a:lnTo>
                    <a:lnTo>
                      <a:pt x="13246" y="0"/>
                    </a:lnTo>
                    <a:close/>
                  </a:path>
                </a:pathLst>
              </a:custGeom>
              <a:solidFill>
                <a:srgbClr val="434343">
                  <a:alpha val="6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1922686" y="3565273"/>
                <a:ext cx="69309" cy="95586"/>
              </a:xfrm>
              <a:custGeom>
                <a:avLst/>
                <a:gdLst/>
                <a:ahLst/>
                <a:cxnLst/>
                <a:rect l="l" t="t" r="r" b="b"/>
                <a:pathLst>
                  <a:path w="737" h="1391" extrusionOk="0">
                    <a:moveTo>
                      <a:pt x="1" y="1"/>
                    </a:moveTo>
                    <a:lnTo>
                      <a:pt x="1" y="1390"/>
                    </a:lnTo>
                    <a:lnTo>
                      <a:pt x="7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1921496" y="3565273"/>
                <a:ext cx="69309" cy="95586"/>
              </a:xfrm>
              <a:custGeom>
                <a:avLst/>
                <a:gdLst/>
                <a:ahLst/>
                <a:cxnLst/>
                <a:rect l="l" t="t" r="r" b="b"/>
                <a:pathLst>
                  <a:path w="737" h="1391" extrusionOk="0">
                    <a:moveTo>
                      <a:pt x="1" y="1"/>
                    </a:moveTo>
                    <a:lnTo>
                      <a:pt x="1" y="1390"/>
                    </a:lnTo>
                    <a:lnTo>
                      <a:pt x="736" y="1"/>
                    </a:lnTo>
                    <a:close/>
                  </a:path>
                </a:pathLst>
              </a:custGeom>
              <a:solidFill>
                <a:srgbClr val="434343">
                  <a:alpha val="7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25"/>
            <p:cNvGrpSpPr/>
            <p:nvPr/>
          </p:nvGrpSpPr>
          <p:grpSpPr>
            <a:xfrm>
              <a:off x="569286" y="1497450"/>
              <a:ext cx="1354024" cy="2169068"/>
              <a:chOff x="569286" y="1497450"/>
              <a:chExt cx="1354024" cy="2169068"/>
            </a:xfrm>
          </p:grpSpPr>
          <p:sp>
            <p:nvSpPr>
              <p:cNvPr id="1454" name="Google Shape;1454;p25"/>
              <p:cNvSpPr/>
              <p:nvPr/>
            </p:nvSpPr>
            <p:spPr>
              <a:xfrm>
                <a:off x="569286" y="1497450"/>
                <a:ext cx="56520" cy="168701"/>
              </a:xfrm>
              <a:custGeom>
                <a:avLst/>
                <a:gdLst/>
                <a:ahLst/>
                <a:cxnLst/>
                <a:rect l="l" t="t" r="r" b="b"/>
                <a:pathLst>
                  <a:path w="601" h="2455" extrusionOk="0">
                    <a:moveTo>
                      <a:pt x="601" y="1"/>
                    </a:moveTo>
                    <a:lnTo>
                      <a:pt x="1" y="2454"/>
                    </a:lnTo>
                    <a:lnTo>
                      <a:pt x="601" y="2454"/>
                    </a:lnTo>
                    <a:lnTo>
                      <a:pt x="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5"/>
              <p:cNvSpPr/>
              <p:nvPr/>
            </p:nvSpPr>
            <p:spPr>
              <a:xfrm>
                <a:off x="625700" y="1497450"/>
                <a:ext cx="1297610" cy="2169068"/>
              </a:xfrm>
              <a:custGeom>
                <a:avLst/>
                <a:gdLst/>
                <a:ahLst/>
                <a:cxnLst/>
                <a:rect l="l" t="t" r="r" b="b"/>
                <a:pathLst>
                  <a:path w="13247" h="31565" extrusionOk="0">
                    <a:moveTo>
                      <a:pt x="1" y="1"/>
                    </a:moveTo>
                    <a:lnTo>
                      <a:pt x="1" y="31565"/>
                    </a:lnTo>
                    <a:lnTo>
                      <a:pt x="13247" y="31565"/>
                    </a:lnTo>
                    <a:lnTo>
                      <a:pt x="1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5"/>
              <p:cNvSpPr/>
              <p:nvPr/>
            </p:nvSpPr>
            <p:spPr>
              <a:xfrm>
                <a:off x="569286" y="1497450"/>
                <a:ext cx="56520" cy="168701"/>
              </a:xfrm>
              <a:custGeom>
                <a:avLst/>
                <a:gdLst/>
                <a:ahLst/>
                <a:cxnLst/>
                <a:rect l="l" t="t" r="r" b="b"/>
                <a:pathLst>
                  <a:path w="601" h="2455" extrusionOk="0">
                    <a:moveTo>
                      <a:pt x="601" y="1"/>
                    </a:moveTo>
                    <a:lnTo>
                      <a:pt x="1" y="2454"/>
                    </a:lnTo>
                    <a:lnTo>
                      <a:pt x="601" y="2454"/>
                    </a:lnTo>
                    <a:lnTo>
                      <a:pt x="601"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7" name="Google Shape;1457;p25"/>
          <p:cNvGrpSpPr/>
          <p:nvPr/>
        </p:nvGrpSpPr>
        <p:grpSpPr>
          <a:xfrm>
            <a:off x="1166769" y="3767382"/>
            <a:ext cx="292187" cy="269386"/>
            <a:chOff x="1119108" y="5286036"/>
            <a:chExt cx="292187" cy="269386"/>
          </a:xfrm>
        </p:grpSpPr>
        <p:sp>
          <p:nvSpPr>
            <p:cNvPr id="1458" name="Google Shape;1458;p25"/>
            <p:cNvSpPr/>
            <p:nvPr/>
          </p:nvSpPr>
          <p:spPr>
            <a:xfrm>
              <a:off x="1317289" y="5379600"/>
              <a:ext cx="94006" cy="87752"/>
            </a:xfrm>
            <a:custGeom>
              <a:avLst/>
              <a:gdLst/>
              <a:ahLst/>
              <a:cxnLst/>
              <a:rect l="l" t="t" r="r" b="b"/>
              <a:pathLst>
                <a:path w="1368" h="1277" extrusionOk="0">
                  <a:moveTo>
                    <a:pt x="1253" y="946"/>
                  </a:moveTo>
                  <a:lnTo>
                    <a:pt x="711" y="0"/>
                  </a:lnTo>
                  <a:lnTo>
                    <a:pt x="0" y="409"/>
                  </a:lnTo>
                  <a:lnTo>
                    <a:pt x="469" y="1229"/>
                  </a:lnTo>
                  <a:cubicBezTo>
                    <a:pt x="504" y="1276"/>
                    <a:pt x="551" y="1254"/>
                    <a:pt x="679" y="1256"/>
                  </a:cubicBezTo>
                  <a:cubicBezTo>
                    <a:pt x="825" y="1260"/>
                    <a:pt x="958" y="1259"/>
                    <a:pt x="1106" y="1259"/>
                  </a:cubicBezTo>
                  <a:cubicBezTo>
                    <a:pt x="1347" y="1260"/>
                    <a:pt x="1367" y="1147"/>
                    <a:pt x="1253" y="946"/>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25"/>
            <p:cNvGrpSpPr/>
            <p:nvPr/>
          </p:nvGrpSpPr>
          <p:grpSpPr>
            <a:xfrm>
              <a:off x="1119108" y="5286036"/>
              <a:ext cx="285109" cy="269386"/>
              <a:chOff x="1119108" y="4201685"/>
              <a:chExt cx="285109" cy="269386"/>
            </a:xfrm>
          </p:grpSpPr>
          <p:sp>
            <p:nvSpPr>
              <p:cNvPr id="1460" name="Google Shape;1460;p25"/>
              <p:cNvSpPr/>
              <p:nvPr/>
            </p:nvSpPr>
            <p:spPr>
              <a:xfrm>
                <a:off x="1180335" y="4201685"/>
                <a:ext cx="83148" cy="109536"/>
              </a:xfrm>
              <a:custGeom>
                <a:avLst/>
                <a:gdLst/>
                <a:ahLst/>
                <a:cxnLst/>
                <a:rect l="l" t="t" r="r" b="b"/>
                <a:pathLst>
                  <a:path w="1210" h="1594" extrusionOk="0">
                    <a:moveTo>
                      <a:pt x="547" y="241"/>
                    </a:moveTo>
                    <a:lnTo>
                      <a:pt x="0" y="1182"/>
                    </a:lnTo>
                    <a:lnTo>
                      <a:pt x="710" y="1594"/>
                    </a:lnTo>
                    <a:lnTo>
                      <a:pt x="1186" y="777"/>
                    </a:lnTo>
                    <a:cubicBezTo>
                      <a:pt x="1209" y="723"/>
                      <a:pt x="1165" y="693"/>
                      <a:pt x="1104" y="583"/>
                    </a:cubicBezTo>
                    <a:cubicBezTo>
                      <a:pt x="1036" y="455"/>
                      <a:pt x="967" y="340"/>
                      <a:pt x="893" y="210"/>
                    </a:cubicBezTo>
                    <a:cubicBezTo>
                      <a:pt x="773" y="1"/>
                      <a:pt x="665" y="41"/>
                      <a:pt x="547" y="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5"/>
              <p:cNvSpPr/>
              <p:nvPr/>
            </p:nvSpPr>
            <p:spPr>
              <a:xfrm>
                <a:off x="1239638" y="4203746"/>
                <a:ext cx="123898" cy="122180"/>
              </a:xfrm>
              <a:custGeom>
                <a:avLst/>
                <a:gdLst/>
                <a:ahLst/>
                <a:cxnLst/>
                <a:rect l="l" t="t" r="r" b="b"/>
                <a:pathLst>
                  <a:path w="1803" h="1778" extrusionOk="0">
                    <a:moveTo>
                      <a:pt x="736" y="1296"/>
                    </a:moveTo>
                    <a:cubicBezTo>
                      <a:pt x="674" y="1359"/>
                      <a:pt x="503" y="1414"/>
                      <a:pt x="426" y="1482"/>
                    </a:cubicBezTo>
                    <a:cubicBezTo>
                      <a:pt x="467" y="1511"/>
                      <a:pt x="1454" y="1777"/>
                      <a:pt x="1510" y="1778"/>
                    </a:cubicBezTo>
                    <a:lnTo>
                      <a:pt x="1802" y="693"/>
                    </a:lnTo>
                    <a:cubicBezTo>
                      <a:pt x="1714" y="727"/>
                      <a:pt x="1540" y="858"/>
                      <a:pt x="1465" y="863"/>
                    </a:cubicBezTo>
                    <a:cubicBezTo>
                      <a:pt x="1423" y="853"/>
                      <a:pt x="1094" y="221"/>
                      <a:pt x="1034" y="135"/>
                    </a:cubicBezTo>
                    <a:cubicBezTo>
                      <a:pt x="940" y="0"/>
                      <a:pt x="792" y="6"/>
                      <a:pt x="583" y="6"/>
                    </a:cubicBezTo>
                    <a:cubicBezTo>
                      <a:pt x="389" y="6"/>
                      <a:pt x="194" y="2"/>
                      <a:pt x="1" y="6"/>
                    </a:cubicBezTo>
                    <a:cubicBezTo>
                      <a:pt x="37" y="55"/>
                      <a:pt x="63" y="78"/>
                      <a:pt x="103" y="149"/>
                    </a:cubicBezTo>
                    <a:lnTo>
                      <a:pt x="379" y="636"/>
                    </a:lnTo>
                    <a:cubicBezTo>
                      <a:pt x="440" y="749"/>
                      <a:pt x="733" y="1211"/>
                      <a:pt x="736" y="12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5"/>
              <p:cNvSpPr/>
              <p:nvPr/>
            </p:nvSpPr>
            <p:spPr>
              <a:xfrm>
                <a:off x="1119108" y="4297682"/>
                <a:ext cx="103763" cy="150010"/>
              </a:xfrm>
              <a:custGeom>
                <a:avLst/>
                <a:gdLst/>
                <a:ahLst/>
                <a:cxnLst/>
                <a:rect l="l" t="t" r="r" b="b"/>
                <a:pathLst>
                  <a:path w="1510" h="2183" extrusionOk="0">
                    <a:moveTo>
                      <a:pt x="141" y="293"/>
                    </a:moveTo>
                    <a:lnTo>
                      <a:pt x="142" y="298"/>
                    </a:lnTo>
                    <a:cubicBezTo>
                      <a:pt x="513" y="585"/>
                      <a:pt x="550" y="325"/>
                      <a:pt x="228" y="905"/>
                    </a:cubicBezTo>
                    <a:cubicBezTo>
                      <a:pt x="175" y="998"/>
                      <a:pt x="20" y="1230"/>
                      <a:pt x="11" y="1330"/>
                    </a:cubicBezTo>
                    <a:cubicBezTo>
                      <a:pt x="1" y="1443"/>
                      <a:pt x="41" y="1499"/>
                      <a:pt x="86" y="1572"/>
                    </a:cubicBezTo>
                    <a:cubicBezTo>
                      <a:pt x="154" y="1685"/>
                      <a:pt x="398" y="2104"/>
                      <a:pt x="436" y="2183"/>
                    </a:cubicBezTo>
                    <a:lnTo>
                      <a:pt x="461" y="2165"/>
                    </a:lnTo>
                    <a:cubicBezTo>
                      <a:pt x="471" y="2089"/>
                      <a:pt x="756" y="1624"/>
                      <a:pt x="812" y="1526"/>
                    </a:cubicBezTo>
                    <a:cubicBezTo>
                      <a:pt x="871" y="1424"/>
                      <a:pt x="936" y="1320"/>
                      <a:pt x="991" y="1216"/>
                    </a:cubicBezTo>
                    <a:cubicBezTo>
                      <a:pt x="1016" y="1169"/>
                      <a:pt x="1149" y="918"/>
                      <a:pt x="1187" y="916"/>
                    </a:cubicBezTo>
                    <a:cubicBezTo>
                      <a:pt x="1288" y="947"/>
                      <a:pt x="1406" y="1051"/>
                      <a:pt x="1509" y="1090"/>
                    </a:cubicBezTo>
                    <a:lnTo>
                      <a:pt x="1222" y="0"/>
                    </a:lnTo>
                    <a:cubicBezTo>
                      <a:pt x="1121" y="18"/>
                      <a:pt x="174" y="268"/>
                      <a:pt x="141" y="2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5"/>
              <p:cNvSpPr/>
              <p:nvPr/>
            </p:nvSpPr>
            <p:spPr>
              <a:xfrm>
                <a:off x="1247816" y="4363322"/>
                <a:ext cx="156401" cy="107749"/>
              </a:xfrm>
              <a:custGeom>
                <a:avLst/>
                <a:gdLst/>
                <a:ahLst/>
                <a:cxnLst/>
                <a:rect l="l" t="t" r="r" b="b"/>
                <a:pathLst>
                  <a:path w="2276" h="1568" extrusionOk="0">
                    <a:moveTo>
                      <a:pt x="763" y="1545"/>
                    </a:moveTo>
                    <a:cubicBezTo>
                      <a:pt x="766" y="1546"/>
                      <a:pt x="768" y="1549"/>
                      <a:pt x="771" y="1549"/>
                    </a:cubicBezTo>
                    <a:cubicBezTo>
                      <a:pt x="772" y="1550"/>
                      <a:pt x="776" y="1552"/>
                      <a:pt x="777" y="1552"/>
                    </a:cubicBezTo>
                    <a:cubicBezTo>
                      <a:pt x="797" y="1568"/>
                      <a:pt x="790" y="1562"/>
                      <a:pt x="790" y="1563"/>
                    </a:cubicBezTo>
                    <a:cubicBezTo>
                      <a:pt x="797" y="1517"/>
                      <a:pt x="793" y="1372"/>
                      <a:pt x="793" y="1310"/>
                    </a:cubicBezTo>
                    <a:lnTo>
                      <a:pt x="808" y="1225"/>
                    </a:lnTo>
                    <a:cubicBezTo>
                      <a:pt x="850" y="1178"/>
                      <a:pt x="1279" y="1198"/>
                      <a:pt x="1366" y="1197"/>
                    </a:cubicBezTo>
                    <a:cubicBezTo>
                      <a:pt x="1893" y="1188"/>
                      <a:pt x="1795" y="1200"/>
                      <a:pt x="2066" y="733"/>
                    </a:cubicBezTo>
                    <a:cubicBezTo>
                      <a:pt x="2138" y="607"/>
                      <a:pt x="2226" y="461"/>
                      <a:pt x="2276" y="354"/>
                    </a:cubicBezTo>
                    <a:cubicBezTo>
                      <a:pt x="2151" y="396"/>
                      <a:pt x="1258" y="373"/>
                      <a:pt x="986" y="381"/>
                    </a:cubicBezTo>
                    <a:cubicBezTo>
                      <a:pt x="954" y="382"/>
                      <a:pt x="920" y="384"/>
                      <a:pt x="889" y="384"/>
                    </a:cubicBezTo>
                    <a:cubicBezTo>
                      <a:pt x="878" y="384"/>
                      <a:pt x="854" y="384"/>
                      <a:pt x="843" y="381"/>
                    </a:cubicBezTo>
                    <a:cubicBezTo>
                      <a:pt x="803" y="371"/>
                      <a:pt x="832" y="386"/>
                      <a:pt x="809" y="364"/>
                    </a:cubicBezTo>
                    <a:cubicBezTo>
                      <a:pt x="775" y="319"/>
                      <a:pt x="793" y="75"/>
                      <a:pt x="791" y="0"/>
                    </a:cubicBezTo>
                    <a:cubicBezTo>
                      <a:pt x="719" y="31"/>
                      <a:pt x="135" y="674"/>
                      <a:pt x="0" y="798"/>
                    </a:cubicBezTo>
                    <a:cubicBezTo>
                      <a:pt x="69" y="891"/>
                      <a:pt x="696" y="1499"/>
                      <a:pt x="763" y="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25"/>
            <p:cNvSpPr/>
            <p:nvPr/>
          </p:nvSpPr>
          <p:spPr>
            <a:xfrm>
              <a:off x="1150787" y="5470581"/>
              <a:ext cx="96892" cy="56417"/>
            </a:xfrm>
            <a:custGeom>
              <a:avLst/>
              <a:gdLst/>
              <a:ahLst/>
              <a:cxnLst/>
              <a:rect l="l" t="t" r="r" b="b"/>
              <a:pathLst>
                <a:path w="1410" h="821" extrusionOk="0">
                  <a:moveTo>
                    <a:pt x="321" y="821"/>
                  </a:moveTo>
                  <a:lnTo>
                    <a:pt x="1409" y="821"/>
                  </a:lnTo>
                  <a:lnTo>
                    <a:pt x="1409" y="1"/>
                  </a:lnTo>
                  <a:lnTo>
                    <a:pt x="464" y="0"/>
                  </a:lnTo>
                  <a:cubicBezTo>
                    <a:pt x="407" y="6"/>
                    <a:pt x="402" y="59"/>
                    <a:pt x="337" y="169"/>
                  </a:cubicBezTo>
                  <a:cubicBezTo>
                    <a:pt x="261" y="293"/>
                    <a:pt x="197" y="410"/>
                    <a:pt x="122" y="539"/>
                  </a:cubicBezTo>
                  <a:cubicBezTo>
                    <a:pt x="0" y="748"/>
                    <a:pt x="87" y="821"/>
                    <a:pt x="321" y="821"/>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25"/>
          <p:cNvGrpSpPr/>
          <p:nvPr/>
        </p:nvGrpSpPr>
        <p:grpSpPr>
          <a:xfrm>
            <a:off x="2208893" y="1497450"/>
            <a:ext cx="1422093" cy="2763461"/>
            <a:chOff x="2142218" y="1497450"/>
            <a:chExt cx="1422093" cy="2763461"/>
          </a:xfrm>
        </p:grpSpPr>
        <p:grpSp>
          <p:nvGrpSpPr>
            <p:cNvPr id="1466" name="Google Shape;1466;p25"/>
            <p:cNvGrpSpPr/>
            <p:nvPr/>
          </p:nvGrpSpPr>
          <p:grpSpPr>
            <a:xfrm>
              <a:off x="2142218" y="1497450"/>
              <a:ext cx="1355900" cy="2169068"/>
              <a:chOff x="2142218" y="1497450"/>
              <a:chExt cx="1355900" cy="2169068"/>
            </a:xfrm>
          </p:grpSpPr>
          <p:sp>
            <p:nvSpPr>
              <p:cNvPr id="1467" name="Google Shape;1467;p25"/>
              <p:cNvSpPr/>
              <p:nvPr/>
            </p:nvSpPr>
            <p:spPr>
              <a:xfrm>
                <a:off x="2142218" y="1497450"/>
                <a:ext cx="56770" cy="168701"/>
              </a:xfrm>
              <a:custGeom>
                <a:avLst/>
                <a:gdLst/>
                <a:ahLst/>
                <a:cxnLst/>
                <a:rect l="l" t="t" r="r" b="b"/>
                <a:pathLst>
                  <a:path w="602" h="2455" extrusionOk="0">
                    <a:moveTo>
                      <a:pt x="601" y="1"/>
                    </a:moveTo>
                    <a:lnTo>
                      <a:pt x="1" y="2454"/>
                    </a:lnTo>
                    <a:lnTo>
                      <a:pt x="601" y="2454"/>
                    </a:lnTo>
                    <a:lnTo>
                      <a:pt x="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5"/>
              <p:cNvSpPr/>
              <p:nvPr/>
            </p:nvSpPr>
            <p:spPr>
              <a:xfrm>
                <a:off x="2142218" y="1497450"/>
                <a:ext cx="56770" cy="168701"/>
              </a:xfrm>
              <a:custGeom>
                <a:avLst/>
                <a:gdLst/>
                <a:ahLst/>
                <a:cxnLst/>
                <a:rect l="l" t="t" r="r" b="b"/>
                <a:pathLst>
                  <a:path w="602" h="2455" extrusionOk="0">
                    <a:moveTo>
                      <a:pt x="601" y="1"/>
                    </a:moveTo>
                    <a:lnTo>
                      <a:pt x="1" y="2454"/>
                    </a:lnTo>
                    <a:lnTo>
                      <a:pt x="601" y="2454"/>
                    </a:lnTo>
                    <a:lnTo>
                      <a:pt x="601"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5"/>
              <p:cNvSpPr/>
              <p:nvPr/>
            </p:nvSpPr>
            <p:spPr>
              <a:xfrm>
                <a:off x="2195375" y="1497450"/>
                <a:ext cx="1302743" cy="2169068"/>
              </a:xfrm>
              <a:custGeom>
                <a:avLst/>
                <a:gdLst/>
                <a:ahLst/>
                <a:cxnLst/>
                <a:rect l="l" t="t" r="r" b="b"/>
                <a:pathLst>
                  <a:path w="13247" h="31565" extrusionOk="0">
                    <a:moveTo>
                      <a:pt x="0" y="1"/>
                    </a:moveTo>
                    <a:lnTo>
                      <a:pt x="0" y="31565"/>
                    </a:lnTo>
                    <a:lnTo>
                      <a:pt x="13247" y="31565"/>
                    </a:lnTo>
                    <a:lnTo>
                      <a:pt x="132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25"/>
            <p:cNvGrpSpPr/>
            <p:nvPr/>
          </p:nvGrpSpPr>
          <p:grpSpPr>
            <a:xfrm>
              <a:off x="2265500" y="3566463"/>
              <a:ext cx="1298811" cy="694448"/>
              <a:chOff x="2265500" y="3566463"/>
              <a:chExt cx="1298811" cy="694448"/>
            </a:xfrm>
          </p:grpSpPr>
          <p:sp>
            <p:nvSpPr>
              <p:cNvPr id="1471" name="Google Shape;1471;p25"/>
              <p:cNvSpPr/>
              <p:nvPr/>
            </p:nvSpPr>
            <p:spPr>
              <a:xfrm>
                <a:off x="2265500" y="3570908"/>
                <a:ext cx="1298347" cy="689992"/>
              </a:xfrm>
              <a:custGeom>
                <a:avLst/>
                <a:gdLst/>
                <a:ahLst/>
                <a:cxnLst/>
                <a:rect l="l" t="t" r="r" b="b"/>
                <a:pathLst>
                  <a:path w="13207" h="10041" extrusionOk="0">
                    <a:moveTo>
                      <a:pt x="0" y="0"/>
                    </a:moveTo>
                    <a:lnTo>
                      <a:pt x="0" y="3925"/>
                    </a:lnTo>
                    <a:lnTo>
                      <a:pt x="6602" y="10041"/>
                    </a:lnTo>
                    <a:lnTo>
                      <a:pt x="13206" y="3924"/>
                    </a:lnTo>
                    <a:lnTo>
                      <a:pt x="13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5"/>
              <p:cNvSpPr/>
              <p:nvPr/>
            </p:nvSpPr>
            <p:spPr>
              <a:xfrm>
                <a:off x="2265502" y="3566475"/>
                <a:ext cx="1298809" cy="694436"/>
              </a:xfrm>
              <a:custGeom>
                <a:avLst/>
                <a:gdLst/>
                <a:ahLst/>
                <a:cxnLst/>
                <a:rect l="l" t="t" r="r" b="b"/>
                <a:pathLst>
                  <a:path w="13207" h="10041" extrusionOk="0">
                    <a:moveTo>
                      <a:pt x="0" y="0"/>
                    </a:moveTo>
                    <a:lnTo>
                      <a:pt x="0" y="3925"/>
                    </a:lnTo>
                    <a:lnTo>
                      <a:pt x="6602" y="10041"/>
                    </a:lnTo>
                    <a:lnTo>
                      <a:pt x="13206" y="3924"/>
                    </a:lnTo>
                    <a:lnTo>
                      <a:pt x="13205" y="0"/>
                    </a:lnTo>
                    <a:close/>
                  </a:path>
                </a:pathLst>
              </a:custGeom>
              <a:solidFill>
                <a:srgbClr val="434343">
                  <a:alpha val="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3494311" y="3567654"/>
                <a:ext cx="69309" cy="95586"/>
              </a:xfrm>
              <a:custGeom>
                <a:avLst/>
                <a:gdLst/>
                <a:ahLst/>
                <a:cxnLst/>
                <a:rect l="l" t="t" r="r" b="b"/>
                <a:pathLst>
                  <a:path w="737" h="1391" extrusionOk="0">
                    <a:moveTo>
                      <a:pt x="1" y="1"/>
                    </a:moveTo>
                    <a:lnTo>
                      <a:pt x="1" y="1390"/>
                    </a:lnTo>
                    <a:lnTo>
                      <a:pt x="7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3494906" y="3566463"/>
                <a:ext cx="69309" cy="95586"/>
              </a:xfrm>
              <a:custGeom>
                <a:avLst/>
                <a:gdLst/>
                <a:ahLst/>
                <a:cxnLst/>
                <a:rect l="l" t="t" r="r" b="b"/>
                <a:pathLst>
                  <a:path w="737" h="1391" extrusionOk="0">
                    <a:moveTo>
                      <a:pt x="1" y="1"/>
                    </a:moveTo>
                    <a:lnTo>
                      <a:pt x="1" y="1390"/>
                    </a:lnTo>
                    <a:lnTo>
                      <a:pt x="736"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7" name="Google Shape;1477;p25"/>
          <p:cNvGrpSpPr/>
          <p:nvPr/>
        </p:nvGrpSpPr>
        <p:grpSpPr>
          <a:xfrm>
            <a:off x="3862515" y="1497450"/>
            <a:ext cx="1388958" cy="2169068"/>
            <a:chOff x="3795840" y="1497450"/>
            <a:chExt cx="1388958" cy="2169068"/>
          </a:xfrm>
        </p:grpSpPr>
        <p:sp>
          <p:nvSpPr>
            <p:cNvPr id="1478" name="Google Shape;1478;p25"/>
            <p:cNvSpPr/>
            <p:nvPr/>
          </p:nvSpPr>
          <p:spPr>
            <a:xfrm>
              <a:off x="3856025" y="1497450"/>
              <a:ext cx="1328773" cy="2169068"/>
            </a:xfrm>
            <a:custGeom>
              <a:avLst/>
              <a:gdLst/>
              <a:ahLst/>
              <a:cxnLst/>
              <a:rect l="l" t="t" r="r" b="b"/>
              <a:pathLst>
                <a:path w="13247" h="31565" extrusionOk="0">
                  <a:moveTo>
                    <a:pt x="1" y="1"/>
                  </a:moveTo>
                  <a:lnTo>
                    <a:pt x="1" y="31565"/>
                  </a:lnTo>
                  <a:lnTo>
                    <a:pt x="13247" y="31565"/>
                  </a:lnTo>
                  <a:lnTo>
                    <a:pt x="13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5"/>
            <p:cNvSpPr/>
            <p:nvPr/>
          </p:nvSpPr>
          <p:spPr>
            <a:xfrm>
              <a:off x="3795840" y="1497450"/>
              <a:ext cx="60285" cy="168701"/>
            </a:xfrm>
            <a:custGeom>
              <a:avLst/>
              <a:gdLst/>
              <a:ahLst/>
              <a:cxnLst/>
              <a:rect l="l" t="t" r="r" b="b"/>
              <a:pathLst>
                <a:path w="601" h="2455" extrusionOk="0">
                  <a:moveTo>
                    <a:pt x="601" y="1"/>
                  </a:moveTo>
                  <a:lnTo>
                    <a:pt x="1" y="2454"/>
                  </a:lnTo>
                  <a:lnTo>
                    <a:pt x="601" y="2454"/>
                  </a:lnTo>
                  <a:lnTo>
                    <a:pt x="6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3795840" y="1497450"/>
              <a:ext cx="60285" cy="168701"/>
            </a:xfrm>
            <a:custGeom>
              <a:avLst/>
              <a:gdLst/>
              <a:ahLst/>
              <a:cxnLst/>
              <a:rect l="l" t="t" r="r" b="b"/>
              <a:pathLst>
                <a:path w="601" h="2455" extrusionOk="0">
                  <a:moveTo>
                    <a:pt x="601" y="1"/>
                  </a:moveTo>
                  <a:lnTo>
                    <a:pt x="1" y="2454"/>
                  </a:lnTo>
                  <a:lnTo>
                    <a:pt x="601" y="2454"/>
                  </a:lnTo>
                  <a:lnTo>
                    <a:pt x="601"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25"/>
          <p:cNvSpPr/>
          <p:nvPr/>
        </p:nvSpPr>
        <p:spPr>
          <a:xfrm>
            <a:off x="3991865" y="3566145"/>
            <a:ext cx="1328874" cy="689992"/>
          </a:xfrm>
          <a:custGeom>
            <a:avLst/>
            <a:gdLst/>
            <a:ahLst/>
            <a:cxnLst/>
            <a:rect l="l" t="t" r="r" b="b"/>
            <a:pathLst>
              <a:path w="13248" h="10041" extrusionOk="0">
                <a:moveTo>
                  <a:pt x="0" y="0"/>
                </a:moveTo>
                <a:lnTo>
                  <a:pt x="0" y="3925"/>
                </a:lnTo>
                <a:lnTo>
                  <a:pt x="6622" y="10041"/>
                </a:lnTo>
                <a:lnTo>
                  <a:pt x="13247" y="3924"/>
                </a:lnTo>
                <a:lnTo>
                  <a:pt x="13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987102" y="3561383"/>
            <a:ext cx="1328874" cy="689992"/>
          </a:xfrm>
          <a:custGeom>
            <a:avLst/>
            <a:gdLst/>
            <a:ahLst/>
            <a:cxnLst/>
            <a:rect l="l" t="t" r="r" b="b"/>
            <a:pathLst>
              <a:path w="13248" h="10041" extrusionOk="0">
                <a:moveTo>
                  <a:pt x="0" y="0"/>
                </a:moveTo>
                <a:lnTo>
                  <a:pt x="0" y="3925"/>
                </a:lnTo>
                <a:lnTo>
                  <a:pt x="6622" y="10041"/>
                </a:lnTo>
                <a:lnTo>
                  <a:pt x="13247" y="3924"/>
                </a:lnTo>
                <a:lnTo>
                  <a:pt x="13246" y="0"/>
                </a:lnTo>
                <a:close/>
              </a:path>
            </a:pathLst>
          </a:custGeom>
          <a:solidFill>
            <a:srgbClr val="434343">
              <a:alpha val="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5252228" y="3565273"/>
            <a:ext cx="66035" cy="95586"/>
          </a:xfrm>
          <a:custGeom>
            <a:avLst/>
            <a:gdLst/>
            <a:ahLst/>
            <a:cxnLst/>
            <a:rect l="l" t="t" r="r" b="b"/>
            <a:pathLst>
              <a:path w="737" h="1391" extrusionOk="0">
                <a:moveTo>
                  <a:pt x="1" y="1"/>
                </a:moveTo>
                <a:lnTo>
                  <a:pt x="1" y="1390"/>
                </a:lnTo>
                <a:lnTo>
                  <a:pt x="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5252228" y="3565273"/>
            <a:ext cx="66035" cy="95586"/>
          </a:xfrm>
          <a:custGeom>
            <a:avLst/>
            <a:gdLst/>
            <a:ahLst/>
            <a:cxnLst/>
            <a:rect l="l" t="t" r="r" b="b"/>
            <a:pathLst>
              <a:path w="737" h="1391" extrusionOk="0">
                <a:moveTo>
                  <a:pt x="1" y="1"/>
                </a:moveTo>
                <a:lnTo>
                  <a:pt x="1" y="1390"/>
                </a:lnTo>
                <a:lnTo>
                  <a:pt x="736"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6891164" y="3565273"/>
            <a:ext cx="69309" cy="95586"/>
          </a:xfrm>
          <a:custGeom>
            <a:avLst/>
            <a:gdLst/>
            <a:ahLst/>
            <a:cxnLst/>
            <a:rect l="l" t="t" r="r" b="b"/>
            <a:pathLst>
              <a:path w="737" h="1391" extrusionOk="0">
                <a:moveTo>
                  <a:pt x="1" y="1"/>
                </a:moveTo>
                <a:lnTo>
                  <a:pt x="1" y="1390"/>
                </a:lnTo>
                <a:lnTo>
                  <a:pt x="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5593782" y="1476668"/>
            <a:ext cx="1302743" cy="2169068"/>
          </a:xfrm>
          <a:custGeom>
            <a:avLst/>
            <a:gdLst/>
            <a:ahLst/>
            <a:cxnLst/>
            <a:rect l="l" t="t" r="r" b="b"/>
            <a:pathLst>
              <a:path w="13247" h="31565" extrusionOk="0">
                <a:moveTo>
                  <a:pt x="0" y="1"/>
                </a:moveTo>
                <a:lnTo>
                  <a:pt x="0" y="31565"/>
                </a:lnTo>
                <a:lnTo>
                  <a:pt x="13247" y="31565"/>
                </a:lnTo>
                <a:lnTo>
                  <a:pt x="13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5543900" y="1476668"/>
            <a:ext cx="49903" cy="168701"/>
          </a:xfrm>
          <a:custGeom>
            <a:avLst/>
            <a:gdLst/>
            <a:ahLst/>
            <a:cxnLst/>
            <a:rect l="l" t="t" r="r" b="b"/>
            <a:pathLst>
              <a:path w="602" h="2455" extrusionOk="0">
                <a:moveTo>
                  <a:pt x="601" y="1"/>
                </a:moveTo>
                <a:lnTo>
                  <a:pt x="1" y="2454"/>
                </a:lnTo>
                <a:lnTo>
                  <a:pt x="601" y="2454"/>
                </a:lnTo>
                <a:lnTo>
                  <a:pt x="6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5543900" y="1476668"/>
            <a:ext cx="49903" cy="168701"/>
          </a:xfrm>
          <a:custGeom>
            <a:avLst/>
            <a:gdLst/>
            <a:ahLst/>
            <a:cxnLst/>
            <a:rect l="l" t="t" r="r" b="b"/>
            <a:pathLst>
              <a:path w="602" h="2455" extrusionOk="0">
                <a:moveTo>
                  <a:pt x="601" y="1"/>
                </a:moveTo>
                <a:lnTo>
                  <a:pt x="1" y="2454"/>
                </a:lnTo>
                <a:lnTo>
                  <a:pt x="601" y="2454"/>
                </a:lnTo>
                <a:lnTo>
                  <a:pt x="601"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5666260" y="3550126"/>
            <a:ext cx="1298809" cy="689992"/>
          </a:xfrm>
          <a:custGeom>
            <a:avLst/>
            <a:gdLst/>
            <a:ahLst/>
            <a:cxnLst/>
            <a:rect l="l" t="t" r="r" b="b"/>
            <a:pathLst>
              <a:path w="13207" h="10041" extrusionOk="0">
                <a:moveTo>
                  <a:pt x="0" y="0"/>
                </a:moveTo>
                <a:lnTo>
                  <a:pt x="0" y="3925"/>
                </a:lnTo>
                <a:lnTo>
                  <a:pt x="6602" y="10041"/>
                </a:lnTo>
                <a:lnTo>
                  <a:pt x="13206" y="3924"/>
                </a:lnTo>
                <a:lnTo>
                  <a:pt x="132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5666260" y="3550126"/>
            <a:ext cx="1298809" cy="689992"/>
          </a:xfrm>
          <a:custGeom>
            <a:avLst/>
            <a:gdLst/>
            <a:ahLst/>
            <a:cxnLst/>
            <a:rect l="l" t="t" r="r" b="b"/>
            <a:pathLst>
              <a:path w="13207" h="10041" extrusionOk="0">
                <a:moveTo>
                  <a:pt x="0" y="0"/>
                </a:moveTo>
                <a:lnTo>
                  <a:pt x="0" y="3925"/>
                </a:lnTo>
                <a:lnTo>
                  <a:pt x="6602" y="10041"/>
                </a:lnTo>
                <a:lnTo>
                  <a:pt x="13206" y="3924"/>
                </a:lnTo>
                <a:lnTo>
                  <a:pt x="13205" y="0"/>
                </a:lnTo>
                <a:close/>
              </a:path>
            </a:pathLst>
          </a:custGeom>
          <a:solidFill>
            <a:srgbClr val="434343">
              <a:alpha val="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6891164" y="3544491"/>
            <a:ext cx="69309" cy="95586"/>
          </a:xfrm>
          <a:custGeom>
            <a:avLst/>
            <a:gdLst/>
            <a:ahLst/>
            <a:cxnLst/>
            <a:rect l="l" t="t" r="r" b="b"/>
            <a:pathLst>
              <a:path w="737" h="1391" extrusionOk="0">
                <a:moveTo>
                  <a:pt x="1" y="1"/>
                </a:moveTo>
                <a:lnTo>
                  <a:pt x="1" y="1390"/>
                </a:lnTo>
                <a:lnTo>
                  <a:pt x="736" y="1"/>
                </a:lnTo>
                <a:close/>
              </a:path>
            </a:pathLst>
          </a:custGeom>
          <a:solidFill>
            <a:srgbClr val="434343">
              <a:alpha val="62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txBox="1"/>
          <p:nvPr/>
        </p:nvSpPr>
        <p:spPr>
          <a:xfrm>
            <a:off x="613999" y="2192338"/>
            <a:ext cx="1249500" cy="10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dirty="0" smtClean="0">
                <a:solidFill>
                  <a:srgbClr val="FFFFFF"/>
                </a:solidFill>
                <a:latin typeface="Fira Sans"/>
                <a:ea typeface="Fira Sans"/>
                <a:cs typeface="Fira Sans"/>
                <a:sym typeface="Fira Sans"/>
              </a:rPr>
              <a:t>Stationnarisation par différentiation itérative </a:t>
            </a:r>
            <a:endParaRPr sz="1000">
              <a:solidFill>
                <a:srgbClr val="FFFFFF"/>
              </a:solidFill>
              <a:latin typeface="Fira Sans"/>
              <a:ea typeface="Fira Sans"/>
              <a:cs typeface="Fira Sans"/>
              <a:sym typeface="Fira Sans"/>
            </a:endParaRPr>
          </a:p>
        </p:txBody>
      </p:sp>
      <p:sp>
        <p:nvSpPr>
          <p:cNvPr id="1502" name="Google Shape;1502;p25"/>
          <p:cNvSpPr txBox="1"/>
          <p:nvPr/>
        </p:nvSpPr>
        <p:spPr>
          <a:xfrm>
            <a:off x="548413" y="1813475"/>
            <a:ext cx="1401900" cy="405300"/>
          </a:xfrm>
          <a:prstGeom prst="rect">
            <a:avLst/>
          </a:prstGeom>
          <a:noFill/>
          <a:ln>
            <a:noFill/>
          </a:ln>
        </p:spPr>
        <p:txBody>
          <a:bodyPr spcFirstLastPara="1" wrap="square" lIns="91425" tIns="91425" rIns="91425" bIns="91425" anchor="t" anchorCtr="0">
            <a:noAutofit/>
          </a:bodyPr>
          <a:lstStyle/>
          <a:p>
            <a:pPr lvl="0" algn="ctr">
              <a:spcAft>
                <a:spcPts val="1600"/>
              </a:spcAft>
            </a:pPr>
            <a:r>
              <a:rPr lang="fr-FR" sz="1000" b="1" dirty="0" smtClean="0">
                <a:solidFill>
                  <a:srgbClr val="FFFFFF"/>
                </a:solidFill>
                <a:latin typeface="Fira Sans"/>
                <a:ea typeface="Fira Sans"/>
                <a:cs typeface="Fira Sans"/>
                <a:sym typeface="Fira Sans"/>
              </a:rPr>
              <a:t>STATIONNARISATION</a:t>
            </a:r>
            <a:endParaRPr lang="fr-FR" sz="1000" b="1" dirty="0">
              <a:solidFill>
                <a:srgbClr val="FFFFFF"/>
              </a:solidFill>
              <a:latin typeface="Fira Sans"/>
              <a:ea typeface="Fira Sans"/>
              <a:cs typeface="Fira Sans"/>
              <a:sym typeface="Fira Sans"/>
            </a:endParaRPr>
          </a:p>
        </p:txBody>
      </p:sp>
      <p:sp>
        <p:nvSpPr>
          <p:cNvPr id="1503" name="Google Shape;1503;p25"/>
          <p:cNvSpPr/>
          <p:nvPr/>
        </p:nvSpPr>
        <p:spPr>
          <a:xfrm>
            <a:off x="6071448" y="2533303"/>
            <a:ext cx="59" cy="43"/>
          </a:xfrm>
          <a:custGeom>
            <a:avLst/>
            <a:gdLst/>
            <a:ahLst/>
            <a:cxnLst/>
            <a:rect l="l" t="t" r="r" b="b"/>
            <a:pathLst>
              <a:path w="1" h="1" extrusionOk="0">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6071273" y="2533088"/>
            <a:ext cx="59" cy="43"/>
          </a:xfrm>
          <a:custGeom>
            <a:avLst/>
            <a:gdLst/>
            <a:ahLst/>
            <a:cxnLst/>
            <a:rect l="l" t="t" r="r" b="b"/>
            <a:pathLst>
              <a:path w="1" h="1" extrusionOk="0">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6071448" y="2533388"/>
            <a:ext cx="59" cy="86"/>
          </a:xfrm>
          <a:custGeom>
            <a:avLst/>
            <a:gdLst/>
            <a:ahLst/>
            <a:cxnLst/>
            <a:rect l="l" t="t" r="r" b="b"/>
            <a:pathLst>
              <a:path w="1" h="2" extrusionOk="0">
                <a:moveTo>
                  <a:pt x="0" y="1"/>
                </a:moveTo>
                <a:cubicBezTo>
                  <a:pt x="0" y="1"/>
                  <a:pt x="1" y="2"/>
                  <a:pt x="1" y="2"/>
                </a:cubicBezTo>
                <a:cubicBezTo>
                  <a:pt x="1" y="2"/>
                  <a:pt x="1"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6071273" y="2533088"/>
            <a:ext cx="59" cy="86"/>
          </a:xfrm>
          <a:custGeom>
            <a:avLst/>
            <a:gdLst/>
            <a:ahLst/>
            <a:cxnLst/>
            <a:rect l="l" t="t" r="r" b="b"/>
            <a:pathLst>
              <a:path w="1" h="2" extrusionOk="0">
                <a:moveTo>
                  <a:pt x="0" y="1"/>
                </a:moveTo>
                <a:cubicBezTo>
                  <a:pt x="0" y="2"/>
                  <a:pt x="0" y="2"/>
                  <a:pt x="0" y="1"/>
                </a:cubicBezTo>
                <a:cubicBezTo>
                  <a:pt x="0" y="2"/>
                  <a:pt x="0" y="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txBox="1"/>
          <p:nvPr/>
        </p:nvSpPr>
        <p:spPr>
          <a:xfrm>
            <a:off x="5607274" y="2199801"/>
            <a:ext cx="1285800" cy="10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dirty="0" smtClean="0">
                <a:solidFill>
                  <a:srgbClr val="FFFFFF"/>
                </a:solidFill>
                <a:latin typeface="Fira Sans"/>
                <a:ea typeface="Fira Sans"/>
                <a:cs typeface="Fira Sans"/>
                <a:sym typeface="Fira Sans"/>
              </a:rPr>
              <a:t>B</a:t>
            </a:r>
            <a:r>
              <a:rPr lang="en" sz="1000" dirty="0" smtClean="0">
                <a:solidFill>
                  <a:srgbClr val="FFFFFF"/>
                </a:solidFill>
                <a:latin typeface="Fira Sans"/>
                <a:ea typeface="Fira Sans"/>
                <a:cs typeface="Fira Sans"/>
                <a:sym typeface="Fira Sans"/>
              </a:rPr>
              <a:t>lancheur du résidus significatif au niveau de test de 5%.</a:t>
            </a:r>
          </a:p>
          <a:p>
            <a:pPr marL="0" lvl="0" indent="0" algn="ctr" rtl="0">
              <a:spcBef>
                <a:spcPts val="0"/>
              </a:spcBef>
              <a:spcAft>
                <a:spcPts val="0"/>
              </a:spcAft>
              <a:buNone/>
            </a:pPr>
            <a:r>
              <a:rPr lang="en" sz="1000" dirty="0" smtClean="0">
                <a:solidFill>
                  <a:srgbClr val="FFFFFF"/>
                </a:solidFill>
                <a:latin typeface="Fira Sans"/>
                <a:ea typeface="Fira Sans"/>
                <a:cs typeface="Fira Sans"/>
                <a:sym typeface="Fira Sans"/>
              </a:rPr>
              <a:t>Normalité des résidus</a:t>
            </a:r>
            <a:endParaRPr sz="1000">
              <a:solidFill>
                <a:srgbClr val="FFFFFF"/>
              </a:solidFill>
              <a:latin typeface="Fira Sans"/>
              <a:ea typeface="Fira Sans"/>
              <a:cs typeface="Fira Sans"/>
              <a:sym typeface="Fira Sans"/>
            </a:endParaRPr>
          </a:p>
        </p:txBody>
      </p:sp>
      <p:sp>
        <p:nvSpPr>
          <p:cNvPr id="1508" name="Google Shape;1508;p25"/>
          <p:cNvSpPr txBox="1"/>
          <p:nvPr/>
        </p:nvSpPr>
        <p:spPr>
          <a:xfrm>
            <a:off x="5624195" y="1813475"/>
            <a:ext cx="128016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fr-FR" sz="1000" b="1" dirty="0" smtClean="0">
                <a:solidFill>
                  <a:srgbClr val="FFFFFF"/>
                </a:solidFill>
                <a:latin typeface="Fira Sans"/>
                <a:ea typeface="Fira Sans"/>
                <a:cs typeface="Fira Sans"/>
                <a:sym typeface="Fira Sans"/>
              </a:rPr>
              <a:t>CHOIX DU MODÈLE</a:t>
            </a:r>
            <a:endParaRPr lang="fr-FR" sz="1000" b="1" dirty="0">
              <a:solidFill>
                <a:srgbClr val="FFFFFF"/>
              </a:solidFill>
              <a:latin typeface="Fira Sans"/>
              <a:ea typeface="Fira Sans"/>
              <a:cs typeface="Fira Sans"/>
              <a:sym typeface="Fira Sans"/>
            </a:endParaRPr>
          </a:p>
        </p:txBody>
      </p:sp>
      <p:sp>
        <p:nvSpPr>
          <p:cNvPr id="1509" name="Google Shape;1509;p25"/>
          <p:cNvSpPr txBox="1"/>
          <p:nvPr/>
        </p:nvSpPr>
        <p:spPr>
          <a:xfrm>
            <a:off x="3948838" y="2192338"/>
            <a:ext cx="1249500" cy="10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fr-FR" sz="1000" dirty="0" smtClean="0">
                <a:solidFill>
                  <a:srgbClr val="FFFFFF"/>
                </a:solidFill>
                <a:latin typeface="Fira Sans"/>
                <a:ea typeface="Fira Sans"/>
                <a:cs typeface="Fira Sans"/>
                <a:sym typeface="Fira Sans"/>
              </a:rPr>
              <a:t>P</a:t>
            </a:r>
            <a:r>
              <a:rPr lang="en" sz="1000" dirty="0" smtClean="0">
                <a:solidFill>
                  <a:srgbClr val="FFFFFF"/>
                </a:solidFill>
                <a:latin typeface="Fira Sans"/>
                <a:ea typeface="Fira Sans"/>
                <a:cs typeface="Fira Sans"/>
                <a:sym typeface="Fira Sans"/>
              </a:rPr>
              <a:t>erforance de AIC BIC et Ljung-Bx</a:t>
            </a:r>
            <a:endParaRPr sz="1000">
              <a:solidFill>
                <a:srgbClr val="FFFFFF"/>
              </a:solidFill>
              <a:latin typeface="Fira Sans"/>
              <a:ea typeface="Fira Sans"/>
              <a:cs typeface="Fira Sans"/>
              <a:sym typeface="Fira Sans"/>
            </a:endParaRPr>
          </a:p>
        </p:txBody>
      </p:sp>
      <p:sp>
        <p:nvSpPr>
          <p:cNvPr id="1510" name="Google Shape;1510;p25"/>
          <p:cNvSpPr txBox="1"/>
          <p:nvPr/>
        </p:nvSpPr>
        <p:spPr>
          <a:xfrm>
            <a:off x="3937163" y="1813475"/>
            <a:ext cx="1317300" cy="405300"/>
          </a:xfrm>
          <a:prstGeom prst="rect">
            <a:avLst/>
          </a:prstGeom>
          <a:noFill/>
          <a:ln>
            <a:noFill/>
          </a:ln>
        </p:spPr>
        <p:txBody>
          <a:bodyPr spcFirstLastPara="1" wrap="square" lIns="91425" tIns="91425" rIns="91425" bIns="91425" anchor="t" anchorCtr="0">
            <a:noAutofit/>
          </a:bodyPr>
          <a:lstStyle/>
          <a:p>
            <a:pPr lvl="0" algn="ctr">
              <a:spcAft>
                <a:spcPts val="1600"/>
              </a:spcAft>
            </a:pPr>
            <a:r>
              <a:rPr lang="fr-FR" sz="1000" b="1" dirty="0" smtClean="0">
                <a:solidFill>
                  <a:srgbClr val="FFFFFF"/>
                </a:solidFill>
                <a:latin typeface="Fira Sans"/>
                <a:ea typeface="Fira Sans"/>
                <a:cs typeface="Fira Sans"/>
                <a:sym typeface="Fira Sans"/>
              </a:rPr>
              <a:t>ESTIMATION</a:t>
            </a:r>
            <a:endParaRPr lang="fr-FR" sz="1000" b="1" dirty="0">
              <a:solidFill>
                <a:srgbClr val="FFFFFF"/>
              </a:solidFill>
              <a:latin typeface="Fira Sans"/>
              <a:ea typeface="Fira Sans"/>
              <a:cs typeface="Fira Sans"/>
              <a:sym typeface="Fira Sans"/>
            </a:endParaRPr>
          </a:p>
        </p:txBody>
      </p:sp>
      <p:sp>
        <p:nvSpPr>
          <p:cNvPr id="1511" name="Google Shape;1511;p25"/>
          <p:cNvSpPr txBox="1"/>
          <p:nvPr/>
        </p:nvSpPr>
        <p:spPr>
          <a:xfrm>
            <a:off x="2262824" y="2206538"/>
            <a:ext cx="1285800" cy="10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rgbClr val="FFFFFF"/>
                </a:solidFill>
                <a:latin typeface="Fira Sans"/>
                <a:ea typeface="Fira Sans"/>
                <a:cs typeface="Fira Sans"/>
                <a:sym typeface="Fira Sans"/>
              </a:rPr>
              <a:t>Minimisation du critère AIC et BIC</a:t>
            </a:r>
          </a:p>
          <a:p>
            <a:pPr marL="0" lvl="0" indent="0" algn="ctr" rtl="0">
              <a:spcBef>
                <a:spcPts val="0"/>
              </a:spcBef>
              <a:spcAft>
                <a:spcPts val="0"/>
              </a:spcAft>
              <a:buNone/>
            </a:pPr>
            <a:endParaRPr lang="en" sz="1000" dirty="0" smtClean="0">
              <a:solidFill>
                <a:srgbClr val="FFFFFF"/>
              </a:solidFill>
              <a:latin typeface="Fira Sans"/>
              <a:ea typeface="Fira Sans"/>
              <a:cs typeface="Fira Sans"/>
              <a:sym typeface="Fira Sans"/>
            </a:endParaRPr>
          </a:p>
          <a:p>
            <a:pPr marL="0" lvl="0" indent="0" algn="ctr" rtl="0">
              <a:spcBef>
                <a:spcPts val="0"/>
              </a:spcBef>
              <a:spcAft>
                <a:spcPts val="0"/>
              </a:spcAft>
              <a:buNone/>
            </a:pPr>
            <a:r>
              <a:rPr lang="fr-FR" sz="1000" dirty="0" smtClean="0">
                <a:solidFill>
                  <a:srgbClr val="FFFFFF"/>
                </a:solidFill>
                <a:latin typeface="Fira Sans"/>
                <a:ea typeface="Fira Sans"/>
                <a:cs typeface="Fira Sans"/>
                <a:sym typeface="Fira Sans"/>
              </a:rPr>
              <a:t>T</a:t>
            </a:r>
            <a:r>
              <a:rPr lang="en" sz="1000" dirty="0" smtClean="0">
                <a:solidFill>
                  <a:srgbClr val="FFFFFF"/>
                </a:solidFill>
                <a:latin typeface="Fira Sans"/>
                <a:ea typeface="Fira Sans"/>
                <a:cs typeface="Fira Sans"/>
                <a:sym typeface="Fira Sans"/>
              </a:rPr>
              <a:t>est de Ljung-Box blancheur du résidus</a:t>
            </a:r>
            <a:endParaRPr sz="1000">
              <a:solidFill>
                <a:srgbClr val="FFFFFF"/>
              </a:solidFill>
              <a:latin typeface="Fira Sans"/>
              <a:ea typeface="Fira Sans"/>
              <a:cs typeface="Fira Sans"/>
              <a:sym typeface="Fira Sans"/>
            </a:endParaRPr>
          </a:p>
        </p:txBody>
      </p:sp>
      <p:sp>
        <p:nvSpPr>
          <p:cNvPr id="1512" name="Google Shape;1512;p25"/>
          <p:cNvSpPr txBox="1"/>
          <p:nvPr/>
        </p:nvSpPr>
        <p:spPr>
          <a:xfrm>
            <a:off x="2281178" y="1813475"/>
            <a:ext cx="1289170" cy="405300"/>
          </a:xfrm>
          <a:prstGeom prst="rect">
            <a:avLst/>
          </a:prstGeom>
          <a:noFill/>
          <a:ln>
            <a:noFill/>
          </a:ln>
        </p:spPr>
        <p:txBody>
          <a:bodyPr spcFirstLastPara="1" wrap="square" lIns="91425" tIns="91425" rIns="91425" bIns="91425" anchor="t" anchorCtr="0">
            <a:noAutofit/>
          </a:bodyPr>
          <a:lstStyle/>
          <a:p>
            <a:pPr lvl="0" algn="ctr">
              <a:spcAft>
                <a:spcPts val="1600"/>
              </a:spcAft>
            </a:pPr>
            <a:r>
              <a:rPr lang="fr-FR" sz="1000" b="1" dirty="0" smtClean="0">
                <a:solidFill>
                  <a:srgbClr val="FFFFFF"/>
                </a:solidFill>
                <a:latin typeface="Fira Sans"/>
                <a:ea typeface="Fira Sans"/>
                <a:cs typeface="Fira Sans"/>
                <a:sym typeface="Fira Sans"/>
              </a:rPr>
              <a:t>IDENTIFICATION</a:t>
            </a:r>
            <a:endParaRPr lang="fr-FR" sz="1000" b="1" dirty="0">
              <a:solidFill>
                <a:srgbClr val="FFFFFF"/>
              </a:solidFill>
              <a:latin typeface="Fira Sans"/>
              <a:ea typeface="Fira Sans"/>
              <a:cs typeface="Fira Sans"/>
              <a:sym typeface="Fira Sans"/>
            </a:endParaRPr>
          </a:p>
        </p:txBody>
      </p:sp>
      <p:sp>
        <p:nvSpPr>
          <p:cNvPr id="1513" name="Google Shape;1513;p25"/>
          <p:cNvSpPr/>
          <p:nvPr/>
        </p:nvSpPr>
        <p:spPr>
          <a:xfrm>
            <a:off x="2697411" y="2533303"/>
            <a:ext cx="56" cy="4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697243" y="2533088"/>
            <a:ext cx="56" cy="43"/>
          </a:xfrm>
          <a:custGeom>
            <a:avLst/>
            <a:gdLst/>
            <a:ahLst/>
            <a:cxnLst/>
            <a:rect l="l" t="t" r="r" b="b"/>
            <a:pathLst>
              <a:path w="1" h="1" extrusionOk="0">
                <a:moveTo>
                  <a:pt x="0" y="1"/>
                </a:move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697411" y="2533388"/>
            <a:ext cx="56" cy="86"/>
          </a:xfrm>
          <a:custGeom>
            <a:avLst/>
            <a:gdLst/>
            <a:ahLst/>
            <a:cxnLst/>
            <a:rect l="l" t="t" r="r" b="b"/>
            <a:pathLst>
              <a:path w="1" h="2" extrusionOk="0">
                <a:moveTo>
                  <a:pt x="0" y="1"/>
                </a:moveTo>
                <a:cubicBezTo>
                  <a:pt x="0" y="1"/>
                  <a:pt x="1" y="2"/>
                  <a:pt x="1" y="2"/>
                </a:cubicBezTo>
                <a:cubicBezTo>
                  <a:pt x="1" y="2"/>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697243" y="2533088"/>
            <a:ext cx="56" cy="86"/>
          </a:xfrm>
          <a:custGeom>
            <a:avLst/>
            <a:gdLst/>
            <a:ahLst/>
            <a:cxnLst/>
            <a:rect l="l" t="t" r="r" b="b"/>
            <a:pathLst>
              <a:path w="1" h="2" extrusionOk="0">
                <a:moveTo>
                  <a:pt x="0" y="1"/>
                </a:moveTo>
                <a:cubicBezTo>
                  <a:pt x="0" y="2"/>
                  <a:pt x="0" y="2"/>
                  <a:pt x="0" y="1"/>
                </a:cubicBezTo>
                <a:cubicBezTo>
                  <a:pt x="0" y="2"/>
                  <a:pt x="0" y="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800" b="1">
              <a:solidFill>
                <a:srgbClr val="000000"/>
              </a:solidFill>
              <a:latin typeface="Fira Sans"/>
              <a:ea typeface="Fira Sans"/>
              <a:cs typeface="Fira Sans"/>
              <a:sym typeface="Fira Sans"/>
            </a:endParaRPr>
          </a:p>
        </p:txBody>
      </p:sp>
      <p:sp>
        <p:nvSpPr>
          <p:cNvPr id="1518" name="Google Shape;1518;p25"/>
          <p:cNvSpPr txBox="1"/>
          <p:nvPr/>
        </p:nvSpPr>
        <p:spPr>
          <a:xfrm>
            <a:off x="7278012" y="2199801"/>
            <a:ext cx="1249500" cy="7156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000" dirty="0" smtClean="0">
                <a:solidFill>
                  <a:schemeClr val="lt1"/>
                </a:solidFill>
                <a:latin typeface="Fira Sans"/>
                <a:ea typeface="Fira Sans"/>
                <a:cs typeface="Fira Sans"/>
                <a:sym typeface="Fira Sans"/>
              </a:rPr>
              <a:t>Prévision du modèle et prévision à postériori</a:t>
            </a:r>
            <a:endParaRPr sz="1000">
              <a:solidFill>
                <a:schemeClr val="lt1"/>
              </a:solidFill>
              <a:latin typeface="Fira Sans"/>
              <a:ea typeface="Fira Sans"/>
              <a:cs typeface="Fira Sans"/>
              <a:sym typeface="Fira Sans"/>
            </a:endParaRPr>
          </a:p>
          <a:p>
            <a:pPr marL="0" lvl="0" indent="0" algn="ctr" rtl="0">
              <a:lnSpc>
                <a:spcPct val="115000"/>
              </a:lnSpc>
              <a:spcBef>
                <a:spcPts val="0"/>
              </a:spcBef>
              <a:spcAft>
                <a:spcPts val="1600"/>
              </a:spcAft>
              <a:buNone/>
            </a:pPr>
            <a:endParaRPr sz="1000">
              <a:solidFill>
                <a:schemeClr val="lt1"/>
              </a:solidFill>
              <a:latin typeface="Fira Sans"/>
              <a:ea typeface="Fira Sans"/>
              <a:cs typeface="Fira Sans"/>
              <a:sym typeface="Fira Sans"/>
            </a:endParaRPr>
          </a:p>
        </p:txBody>
      </p:sp>
      <p:sp>
        <p:nvSpPr>
          <p:cNvPr id="1519" name="Google Shape;1519;p25"/>
          <p:cNvSpPr txBox="1"/>
          <p:nvPr/>
        </p:nvSpPr>
        <p:spPr>
          <a:xfrm>
            <a:off x="7297913" y="1825025"/>
            <a:ext cx="1225200" cy="382200"/>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fr-FR" sz="1000" b="1" dirty="0" smtClean="0">
                <a:solidFill>
                  <a:schemeClr val="lt1"/>
                </a:solidFill>
                <a:latin typeface="Fira Sans"/>
                <a:ea typeface="Fira Sans"/>
                <a:cs typeface="Fira Sans"/>
                <a:sym typeface="Fira Sans"/>
              </a:rPr>
              <a:t>PRÉVISION</a:t>
            </a:r>
            <a:endParaRPr lang="fr-FR" sz="1000" b="1" dirty="0">
              <a:solidFill>
                <a:schemeClr val="lt1"/>
              </a:solidFill>
              <a:latin typeface="Fira Sans"/>
              <a:ea typeface="Fira Sans"/>
              <a:cs typeface="Fira Sans"/>
              <a:sym typeface="Fira Sans"/>
            </a:endParaRPr>
          </a:p>
        </p:txBody>
      </p:sp>
      <p:sp>
        <p:nvSpPr>
          <p:cNvPr id="98" name="Google Shape;1424;p25"/>
          <p:cNvSpPr txBox="1"/>
          <p:nvPr/>
        </p:nvSpPr>
        <p:spPr>
          <a:xfrm>
            <a:off x="297852" y="791375"/>
            <a:ext cx="8520600" cy="572700"/>
          </a:xfrm>
          <a:prstGeom prst="rect">
            <a:avLst/>
          </a:prstGeom>
          <a:noFill/>
          <a:ln>
            <a:noFill/>
          </a:ln>
        </p:spPr>
        <p:txBody>
          <a:bodyPr spcFirstLastPara="1" wrap="square" lIns="91425" tIns="91425" rIns="91425" bIns="91425" anchor="t" anchorCtr="0">
            <a:noAutofit/>
          </a:bodyPr>
          <a:lstStyle/>
          <a:p>
            <a:pPr algn="ctr"/>
            <a:r>
              <a:rPr lang="fr-FR" sz="1600" b="1" dirty="0" smtClean="0">
                <a:latin typeface="Fira Sans"/>
                <a:ea typeface="Fira Sans"/>
                <a:cs typeface="Fira Sans"/>
                <a:sym typeface="Fira Sans"/>
              </a:rPr>
              <a:t>Méthodologie </a:t>
            </a:r>
          </a:p>
          <a:p>
            <a:pPr marL="0" lvl="0" indent="0" algn="ctr" rtl="0">
              <a:spcBef>
                <a:spcPts val="0"/>
              </a:spcBef>
              <a:spcAft>
                <a:spcPts val="0"/>
              </a:spcAft>
              <a:buNone/>
            </a:pPr>
            <a:endParaRPr sz="1600" b="1">
              <a:solidFill>
                <a:srgbClr val="000000"/>
              </a:solidFill>
              <a:latin typeface="Fira Sans"/>
              <a:ea typeface="Fira Sans"/>
              <a:cs typeface="Fira Sans"/>
              <a:sym typeface="Fira Sans"/>
            </a:endParaRPr>
          </a:p>
        </p:txBody>
      </p:sp>
      <p:grpSp>
        <p:nvGrpSpPr>
          <p:cNvPr id="106" name="Google Shape;1457;p25"/>
          <p:cNvGrpSpPr/>
          <p:nvPr/>
        </p:nvGrpSpPr>
        <p:grpSpPr>
          <a:xfrm>
            <a:off x="2843169" y="3767382"/>
            <a:ext cx="292187" cy="269386"/>
            <a:chOff x="1119108" y="5286036"/>
            <a:chExt cx="292187" cy="269386"/>
          </a:xfrm>
        </p:grpSpPr>
        <p:sp>
          <p:nvSpPr>
            <p:cNvPr id="107" name="Google Shape;1458;p25"/>
            <p:cNvSpPr/>
            <p:nvPr/>
          </p:nvSpPr>
          <p:spPr>
            <a:xfrm>
              <a:off x="1317289" y="5379600"/>
              <a:ext cx="94006" cy="87752"/>
            </a:xfrm>
            <a:custGeom>
              <a:avLst/>
              <a:gdLst/>
              <a:ahLst/>
              <a:cxnLst/>
              <a:rect l="l" t="t" r="r" b="b"/>
              <a:pathLst>
                <a:path w="1368" h="1277" extrusionOk="0">
                  <a:moveTo>
                    <a:pt x="1253" y="946"/>
                  </a:moveTo>
                  <a:lnTo>
                    <a:pt x="711" y="0"/>
                  </a:lnTo>
                  <a:lnTo>
                    <a:pt x="0" y="409"/>
                  </a:lnTo>
                  <a:lnTo>
                    <a:pt x="469" y="1229"/>
                  </a:lnTo>
                  <a:cubicBezTo>
                    <a:pt x="504" y="1276"/>
                    <a:pt x="551" y="1254"/>
                    <a:pt x="679" y="1256"/>
                  </a:cubicBezTo>
                  <a:cubicBezTo>
                    <a:pt x="825" y="1260"/>
                    <a:pt x="958" y="1259"/>
                    <a:pt x="1106" y="1259"/>
                  </a:cubicBezTo>
                  <a:cubicBezTo>
                    <a:pt x="1347" y="1260"/>
                    <a:pt x="1367" y="1147"/>
                    <a:pt x="1253" y="946"/>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459;p25"/>
            <p:cNvGrpSpPr/>
            <p:nvPr/>
          </p:nvGrpSpPr>
          <p:grpSpPr>
            <a:xfrm>
              <a:off x="1119108" y="5286036"/>
              <a:ext cx="285109" cy="269386"/>
              <a:chOff x="1119108" y="4201685"/>
              <a:chExt cx="285109" cy="269386"/>
            </a:xfrm>
          </p:grpSpPr>
          <p:sp>
            <p:nvSpPr>
              <p:cNvPr id="110" name="Google Shape;1460;p25"/>
              <p:cNvSpPr/>
              <p:nvPr/>
            </p:nvSpPr>
            <p:spPr>
              <a:xfrm>
                <a:off x="1180335" y="4201685"/>
                <a:ext cx="83148" cy="109536"/>
              </a:xfrm>
              <a:custGeom>
                <a:avLst/>
                <a:gdLst/>
                <a:ahLst/>
                <a:cxnLst/>
                <a:rect l="l" t="t" r="r" b="b"/>
                <a:pathLst>
                  <a:path w="1210" h="1594" extrusionOk="0">
                    <a:moveTo>
                      <a:pt x="547" y="241"/>
                    </a:moveTo>
                    <a:lnTo>
                      <a:pt x="0" y="1182"/>
                    </a:lnTo>
                    <a:lnTo>
                      <a:pt x="710" y="1594"/>
                    </a:lnTo>
                    <a:lnTo>
                      <a:pt x="1186" y="777"/>
                    </a:lnTo>
                    <a:cubicBezTo>
                      <a:pt x="1209" y="723"/>
                      <a:pt x="1165" y="693"/>
                      <a:pt x="1104" y="583"/>
                    </a:cubicBezTo>
                    <a:cubicBezTo>
                      <a:pt x="1036" y="455"/>
                      <a:pt x="967" y="340"/>
                      <a:pt x="893" y="210"/>
                    </a:cubicBezTo>
                    <a:cubicBezTo>
                      <a:pt x="773" y="1"/>
                      <a:pt x="665" y="41"/>
                      <a:pt x="547" y="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61;p25"/>
              <p:cNvSpPr/>
              <p:nvPr/>
            </p:nvSpPr>
            <p:spPr>
              <a:xfrm>
                <a:off x="1239638" y="4203746"/>
                <a:ext cx="123898" cy="122180"/>
              </a:xfrm>
              <a:custGeom>
                <a:avLst/>
                <a:gdLst/>
                <a:ahLst/>
                <a:cxnLst/>
                <a:rect l="l" t="t" r="r" b="b"/>
                <a:pathLst>
                  <a:path w="1803" h="1778" extrusionOk="0">
                    <a:moveTo>
                      <a:pt x="736" y="1296"/>
                    </a:moveTo>
                    <a:cubicBezTo>
                      <a:pt x="674" y="1359"/>
                      <a:pt x="503" y="1414"/>
                      <a:pt x="426" y="1482"/>
                    </a:cubicBezTo>
                    <a:cubicBezTo>
                      <a:pt x="467" y="1511"/>
                      <a:pt x="1454" y="1777"/>
                      <a:pt x="1510" y="1778"/>
                    </a:cubicBezTo>
                    <a:lnTo>
                      <a:pt x="1802" y="693"/>
                    </a:lnTo>
                    <a:cubicBezTo>
                      <a:pt x="1714" y="727"/>
                      <a:pt x="1540" y="858"/>
                      <a:pt x="1465" y="863"/>
                    </a:cubicBezTo>
                    <a:cubicBezTo>
                      <a:pt x="1423" y="853"/>
                      <a:pt x="1094" y="221"/>
                      <a:pt x="1034" y="135"/>
                    </a:cubicBezTo>
                    <a:cubicBezTo>
                      <a:pt x="940" y="0"/>
                      <a:pt x="792" y="6"/>
                      <a:pt x="583" y="6"/>
                    </a:cubicBezTo>
                    <a:cubicBezTo>
                      <a:pt x="389" y="6"/>
                      <a:pt x="194" y="2"/>
                      <a:pt x="1" y="6"/>
                    </a:cubicBezTo>
                    <a:cubicBezTo>
                      <a:pt x="37" y="55"/>
                      <a:pt x="63" y="78"/>
                      <a:pt x="103" y="149"/>
                    </a:cubicBezTo>
                    <a:lnTo>
                      <a:pt x="379" y="636"/>
                    </a:lnTo>
                    <a:cubicBezTo>
                      <a:pt x="440" y="749"/>
                      <a:pt x="733" y="1211"/>
                      <a:pt x="736" y="12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62;p25"/>
              <p:cNvSpPr/>
              <p:nvPr/>
            </p:nvSpPr>
            <p:spPr>
              <a:xfrm>
                <a:off x="1119108" y="4297682"/>
                <a:ext cx="103763" cy="150010"/>
              </a:xfrm>
              <a:custGeom>
                <a:avLst/>
                <a:gdLst/>
                <a:ahLst/>
                <a:cxnLst/>
                <a:rect l="l" t="t" r="r" b="b"/>
                <a:pathLst>
                  <a:path w="1510" h="2183" extrusionOk="0">
                    <a:moveTo>
                      <a:pt x="141" y="293"/>
                    </a:moveTo>
                    <a:lnTo>
                      <a:pt x="142" y="298"/>
                    </a:lnTo>
                    <a:cubicBezTo>
                      <a:pt x="513" y="585"/>
                      <a:pt x="550" y="325"/>
                      <a:pt x="228" y="905"/>
                    </a:cubicBezTo>
                    <a:cubicBezTo>
                      <a:pt x="175" y="998"/>
                      <a:pt x="20" y="1230"/>
                      <a:pt x="11" y="1330"/>
                    </a:cubicBezTo>
                    <a:cubicBezTo>
                      <a:pt x="1" y="1443"/>
                      <a:pt x="41" y="1499"/>
                      <a:pt x="86" y="1572"/>
                    </a:cubicBezTo>
                    <a:cubicBezTo>
                      <a:pt x="154" y="1685"/>
                      <a:pt x="398" y="2104"/>
                      <a:pt x="436" y="2183"/>
                    </a:cubicBezTo>
                    <a:lnTo>
                      <a:pt x="461" y="2165"/>
                    </a:lnTo>
                    <a:cubicBezTo>
                      <a:pt x="471" y="2089"/>
                      <a:pt x="756" y="1624"/>
                      <a:pt x="812" y="1526"/>
                    </a:cubicBezTo>
                    <a:cubicBezTo>
                      <a:pt x="871" y="1424"/>
                      <a:pt x="936" y="1320"/>
                      <a:pt x="991" y="1216"/>
                    </a:cubicBezTo>
                    <a:cubicBezTo>
                      <a:pt x="1016" y="1169"/>
                      <a:pt x="1149" y="918"/>
                      <a:pt x="1187" y="916"/>
                    </a:cubicBezTo>
                    <a:cubicBezTo>
                      <a:pt x="1288" y="947"/>
                      <a:pt x="1406" y="1051"/>
                      <a:pt x="1509" y="1090"/>
                    </a:cubicBezTo>
                    <a:lnTo>
                      <a:pt x="1222" y="0"/>
                    </a:lnTo>
                    <a:cubicBezTo>
                      <a:pt x="1121" y="18"/>
                      <a:pt x="174" y="268"/>
                      <a:pt x="141" y="2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63;p25"/>
              <p:cNvSpPr/>
              <p:nvPr/>
            </p:nvSpPr>
            <p:spPr>
              <a:xfrm>
                <a:off x="1247816" y="4363322"/>
                <a:ext cx="156401" cy="107749"/>
              </a:xfrm>
              <a:custGeom>
                <a:avLst/>
                <a:gdLst/>
                <a:ahLst/>
                <a:cxnLst/>
                <a:rect l="l" t="t" r="r" b="b"/>
                <a:pathLst>
                  <a:path w="2276" h="1568" extrusionOk="0">
                    <a:moveTo>
                      <a:pt x="763" y="1545"/>
                    </a:moveTo>
                    <a:cubicBezTo>
                      <a:pt x="766" y="1546"/>
                      <a:pt x="768" y="1549"/>
                      <a:pt x="771" y="1549"/>
                    </a:cubicBezTo>
                    <a:cubicBezTo>
                      <a:pt x="772" y="1550"/>
                      <a:pt x="776" y="1552"/>
                      <a:pt x="777" y="1552"/>
                    </a:cubicBezTo>
                    <a:cubicBezTo>
                      <a:pt x="797" y="1568"/>
                      <a:pt x="790" y="1562"/>
                      <a:pt x="790" y="1563"/>
                    </a:cubicBezTo>
                    <a:cubicBezTo>
                      <a:pt x="797" y="1517"/>
                      <a:pt x="793" y="1372"/>
                      <a:pt x="793" y="1310"/>
                    </a:cubicBezTo>
                    <a:lnTo>
                      <a:pt x="808" y="1225"/>
                    </a:lnTo>
                    <a:cubicBezTo>
                      <a:pt x="850" y="1178"/>
                      <a:pt x="1279" y="1198"/>
                      <a:pt x="1366" y="1197"/>
                    </a:cubicBezTo>
                    <a:cubicBezTo>
                      <a:pt x="1893" y="1188"/>
                      <a:pt x="1795" y="1200"/>
                      <a:pt x="2066" y="733"/>
                    </a:cubicBezTo>
                    <a:cubicBezTo>
                      <a:pt x="2138" y="607"/>
                      <a:pt x="2226" y="461"/>
                      <a:pt x="2276" y="354"/>
                    </a:cubicBezTo>
                    <a:cubicBezTo>
                      <a:pt x="2151" y="396"/>
                      <a:pt x="1258" y="373"/>
                      <a:pt x="986" y="381"/>
                    </a:cubicBezTo>
                    <a:cubicBezTo>
                      <a:pt x="954" y="382"/>
                      <a:pt x="920" y="384"/>
                      <a:pt x="889" y="384"/>
                    </a:cubicBezTo>
                    <a:cubicBezTo>
                      <a:pt x="878" y="384"/>
                      <a:pt x="854" y="384"/>
                      <a:pt x="843" y="381"/>
                    </a:cubicBezTo>
                    <a:cubicBezTo>
                      <a:pt x="803" y="371"/>
                      <a:pt x="832" y="386"/>
                      <a:pt x="809" y="364"/>
                    </a:cubicBezTo>
                    <a:cubicBezTo>
                      <a:pt x="775" y="319"/>
                      <a:pt x="793" y="75"/>
                      <a:pt x="791" y="0"/>
                    </a:cubicBezTo>
                    <a:cubicBezTo>
                      <a:pt x="719" y="31"/>
                      <a:pt x="135" y="674"/>
                      <a:pt x="0" y="798"/>
                    </a:cubicBezTo>
                    <a:cubicBezTo>
                      <a:pt x="69" y="891"/>
                      <a:pt x="696" y="1499"/>
                      <a:pt x="763" y="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464;p25"/>
            <p:cNvSpPr/>
            <p:nvPr/>
          </p:nvSpPr>
          <p:spPr>
            <a:xfrm>
              <a:off x="1150787" y="5470581"/>
              <a:ext cx="96892" cy="56417"/>
            </a:xfrm>
            <a:custGeom>
              <a:avLst/>
              <a:gdLst/>
              <a:ahLst/>
              <a:cxnLst/>
              <a:rect l="l" t="t" r="r" b="b"/>
              <a:pathLst>
                <a:path w="1410" h="821" extrusionOk="0">
                  <a:moveTo>
                    <a:pt x="321" y="821"/>
                  </a:moveTo>
                  <a:lnTo>
                    <a:pt x="1409" y="821"/>
                  </a:lnTo>
                  <a:lnTo>
                    <a:pt x="1409" y="1"/>
                  </a:lnTo>
                  <a:lnTo>
                    <a:pt x="464" y="0"/>
                  </a:lnTo>
                  <a:cubicBezTo>
                    <a:pt x="407" y="6"/>
                    <a:pt x="402" y="59"/>
                    <a:pt x="337" y="169"/>
                  </a:cubicBezTo>
                  <a:cubicBezTo>
                    <a:pt x="261" y="293"/>
                    <a:pt x="197" y="410"/>
                    <a:pt x="122" y="539"/>
                  </a:cubicBezTo>
                  <a:cubicBezTo>
                    <a:pt x="0" y="748"/>
                    <a:pt x="87" y="821"/>
                    <a:pt x="321" y="821"/>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457;p25"/>
          <p:cNvGrpSpPr/>
          <p:nvPr/>
        </p:nvGrpSpPr>
        <p:grpSpPr>
          <a:xfrm>
            <a:off x="4519569" y="3767382"/>
            <a:ext cx="292187" cy="269386"/>
            <a:chOff x="1119108" y="5286036"/>
            <a:chExt cx="292187" cy="269386"/>
          </a:xfrm>
        </p:grpSpPr>
        <p:sp>
          <p:nvSpPr>
            <p:cNvPr id="115" name="Google Shape;1458;p25"/>
            <p:cNvSpPr/>
            <p:nvPr/>
          </p:nvSpPr>
          <p:spPr>
            <a:xfrm>
              <a:off x="1317289" y="5379600"/>
              <a:ext cx="94006" cy="87752"/>
            </a:xfrm>
            <a:custGeom>
              <a:avLst/>
              <a:gdLst/>
              <a:ahLst/>
              <a:cxnLst/>
              <a:rect l="l" t="t" r="r" b="b"/>
              <a:pathLst>
                <a:path w="1368" h="1277" extrusionOk="0">
                  <a:moveTo>
                    <a:pt x="1253" y="946"/>
                  </a:moveTo>
                  <a:lnTo>
                    <a:pt x="711" y="0"/>
                  </a:lnTo>
                  <a:lnTo>
                    <a:pt x="0" y="409"/>
                  </a:lnTo>
                  <a:lnTo>
                    <a:pt x="469" y="1229"/>
                  </a:lnTo>
                  <a:cubicBezTo>
                    <a:pt x="504" y="1276"/>
                    <a:pt x="551" y="1254"/>
                    <a:pt x="679" y="1256"/>
                  </a:cubicBezTo>
                  <a:cubicBezTo>
                    <a:pt x="825" y="1260"/>
                    <a:pt x="958" y="1259"/>
                    <a:pt x="1106" y="1259"/>
                  </a:cubicBezTo>
                  <a:cubicBezTo>
                    <a:pt x="1347" y="1260"/>
                    <a:pt x="1367" y="1147"/>
                    <a:pt x="1253" y="946"/>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459;p25"/>
            <p:cNvGrpSpPr/>
            <p:nvPr/>
          </p:nvGrpSpPr>
          <p:grpSpPr>
            <a:xfrm>
              <a:off x="1119108" y="5286036"/>
              <a:ext cx="285109" cy="269386"/>
              <a:chOff x="1119108" y="4201685"/>
              <a:chExt cx="285109" cy="269386"/>
            </a:xfrm>
          </p:grpSpPr>
          <p:sp>
            <p:nvSpPr>
              <p:cNvPr id="118" name="Google Shape;1460;p25"/>
              <p:cNvSpPr/>
              <p:nvPr/>
            </p:nvSpPr>
            <p:spPr>
              <a:xfrm>
                <a:off x="1180335" y="4201685"/>
                <a:ext cx="83148" cy="109536"/>
              </a:xfrm>
              <a:custGeom>
                <a:avLst/>
                <a:gdLst/>
                <a:ahLst/>
                <a:cxnLst/>
                <a:rect l="l" t="t" r="r" b="b"/>
                <a:pathLst>
                  <a:path w="1210" h="1594" extrusionOk="0">
                    <a:moveTo>
                      <a:pt x="547" y="241"/>
                    </a:moveTo>
                    <a:lnTo>
                      <a:pt x="0" y="1182"/>
                    </a:lnTo>
                    <a:lnTo>
                      <a:pt x="710" y="1594"/>
                    </a:lnTo>
                    <a:lnTo>
                      <a:pt x="1186" y="777"/>
                    </a:lnTo>
                    <a:cubicBezTo>
                      <a:pt x="1209" y="723"/>
                      <a:pt x="1165" y="693"/>
                      <a:pt x="1104" y="583"/>
                    </a:cubicBezTo>
                    <a:cubicBezTo>
                      <a:pt x="1036" y="455"/>
                      <a:pt x="967" y="340"/>
                      <a:pt x="893" y="210"/>
                    </a:cubicBezTo>
                    <a:cubicBezTo>
                      <a:pt x="773" y="1"/>
                      <a:pt x="665" y="41"/>
                      <a:pt x="547" y="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61;p25"/>
              <p:cNvSpPr/>
              <p:nvPr/>
            </p:nvSpPr>
            <p:spPr>
              <a:xfrm>
                <a:off x="1239638" y="4203746"/>
                <a:ext cx="123898" cy="122180"/>
              </a:xfrm>
              <a:custGeom>
                <a:avLst/>
                <a:gdLst/>
                <a:ahLst/>
                <a:cxnLst/>
                <a:rect l="l" t="t" r="r" b="b"/>
                <a:pathLst>
                  <a:path w="1803" h="1778" extrusionOk="0">
                    <a:moveTo>
                      <a:pt x="736" y="1296"/>
                    </a:moveTo>
                    <a:cubicBezTo>
                      <a:pt x="674" y="1359"/>
                      <a:pt x="503" y="1414"/>
                      <a:pt x="426" y="1482"/>
                    </a:cubicBezTo>
                    <a:cubicBezTo>
                      <a:pt x="467" y="1511"/>
                      <a:pt x="1454" y="1777"/>
                      <a:pt x="1510" y="1778"/>
                    </a:cubicBezTo>
                    <a:lnTo>
                      <a:pt x="1802" y="693"/>
                    </a:lnTo>
                    <a:cubicBezTo>
                      <a:pt x="1714" y="727"/>
                      <a:pt x="1540" y="858"/>
                      <a:pt x="1465" y="863"/>
                    </a:cubicBezTo>
                    <a:cubicBezTo>
                      <a:pt x="1423" y="853"/>
                      <a:pt x="1094" y="221"/>
                      <a:pt x="1034" y="135"/>
                    </a:cubicBezTo>
                    <a:cubicBezTo>
                      <a:pt x="940" y="0"/>
                      <a:pt x="792" y="6"/>
                      <a:pt x="583" y="6"/>
                    </a:cubicBezTo>
                    <a:cubicBezTo>
                      <a:pt x="389" y="6"/>
                      <a:pt x="194" y="2"/>
                      <a:pt x="1" y="6"/>
                    </a:cubicBezTo>
                    <a:cubicBezTo>
                      <a:pt x="37" y="55"/>
                      <a:pt x="63" y="78"/>
                      <a:pt x="103" y="149"/>
                    </a:cubicBezTo>
                    <a:lnTo>
                      <a:pt x="379" y="636"/>
                    </a:lnTo>
                    <a:cubicBezTo>
                      <a:pt x="440" y="749"/>
                      <a:pt x="733" y="1211"/>
                      <a:pt x="736" y="12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62;p25"/>
              <p:cNvSpPr/>
              <p:nvPr/>
            </p:nvSpPr>
            <p:spPr>
              <a:xfrm>
                <a:off x="1119108" y="4297682"/>
                <a:ext cx="103763" cy="150010"/>
              </a:xfrm>
              <a:custGeom>
                <a:avLst/>
                <a:gdLst/>
                <a:ahLst/>
                <a:cxnLst/>
                <a:rect l="l" t="t" r="r" b="b"/>
                <a:pathLst>
                  <a:path w="1510" h="2183" extrusionOk="0">
                    <a:moveTo>
                      <a:pt x="141" y="293"/>
                    </a:moveTo>
                    <a:lnTo>
                      <a:pt x="142" y="298"/>
                    </a:lnTo>
                    <a:cubicBezTo>
                      <a:pt x="513" y="585"/>
                      <a:pt x="550" y="325"/>
                      <a:pt x="228" y="905"/>
                    </a:cubicBezTo>
                    <a:cubicBezTo>
                      <a:pt x="175" y="998"/>
                      <a:pt x="20" y="1230"/>
                      <a:pt x="11" y="1330"/>
                    </a:cubicBezTo>
                    <a:cubicBezTo>
                      <a:pt x="1" y="1443"/>
                      <a:pt x="41" y="1499"/>
                      <a:pt x="86" y="1572"/>
                    </a:cubicBezTo>
                    <a:cubicBezTo>
                      <a:pt x="154" y="1685"/>
                      <a:pt x="398" y="2104"/>
                      <a:pt x="436" y="2183"/>
                    </a:cubicBezTo>
                    <a:lnTo>
                      <a:pt x="461" y="2165"/>
                    </a:lnTo>
                    <a:cubicBezTo>
                      <a:pt x="471" y="2089"/>
                      <a:pt x="756" y="1624"/>
                      <a:pt x="812" y="1526"/>
                    </a:cubicBezTo>
                    <a:cubicBezTo>
                      <a:pt x="871" y="1424"/>
                      <a:pt x="936" y="1320"/>
                      <a:pt x="991" y="1216"/>
                    </a:cubicBezTo>
                    <a:cubicBezTo>
                      <a:pt x="1016" y="1169"/>
                      <a:pt x="1149" y="918"/>
                      <a:pt x="1187" y="916"/>
                    </a:cubicBezTo>
                    <a:cubicBezTo>
                      <a:pt x="1288" y="947"/>
                      <a:pt x="1406" y="1051"/>
                      <a:pt x="1509" y="1090"/>
                    </a:cubicBezTo>
                    <a:lnTo>
                      <a:pt x="1222" y="0"/>
                    </a:lnTo>
                    <a:cubicBezTo>
                      <a:pt x="1121" y="18"/>
                      <a:pt x="174" y="268"/>
                      <a:pt x="141" y="2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63;p25"/>
              <p:cNvSpPr/>
              <p:nvPr/>
            </p:nvSpPr>
            <p:spPr>
              <a:xfrm>
                <a:off x="1247816" y="4363322"/>
                <a:ext cx="156401" cy="107749"/>
              </a:xfrm>
              <a:custGeom>
                <a:avLst/>
                <a:gdLst/>
                <a:ahLst/>
                <a:cxnLst/>
                <a:rect l="l" t="t" r="r" b="b"/>
                <a:pathLst>
                  <a:path w="2276" h="1568" extrusionOk="0">
                    <a:moveTo>
                      <a:pt x="763" y="1545"/>
                    </a:moveTo>
                    <a:cubicBezTo>
                      <a:pt x="766" y="1546"/>
                      <a:pt x="768" y="1549"/>
                      <a:pt x="771" y="1549"/>
                    </a:cubicBezTo>
                    <a:cubicBezTo>
                      <a:pt x="772" y="1550"/>
                      <a:pt x="776" y="1552"/>
                      <a:pt x="777" y="1552"/>
                    </a:cubicBezTo>
                    <a:cubicBezTo>
                      <a:pt x="797" y="1568"/>
                      <a:pt x="790" y="1562"/>
                      <a:pt x="790" y="1563"/>
                    </a:cubicBezTo>
                    <a:cubicBezTo>
                      <a:pt x="797" y="1517"/>
                      <a:pt x="793" y="1372"/>
                      <a:pt x="793" y="1310"/>
                    </a:cubicBezTo>
                    <a:lnTo>
                      <a:pt x="808" y="1225"/>
                    </a:lnTo>
                    <a:cubicBezTo>
                      <a:pt x="850" y="1178"/>
                      <a:pt x="1279" y="1198"/>
                      <a:pt x="1366" y="1197"/>
                    </a:cubicBezTo>
                    <a:cubicBezTo>
                      <a:pt x="1893" y="1188"/>
                      <a:pt x="1795" y="1200"/>
                      <a:pt x="2066" y="733"/>
                    </a:cubicBezTo>
                    <a:cubicBezTo>
                      <a:pt x="2138" y="607"/>
                      <a:pt x="2226" y="461"/>
                      <a:pt x="2276" y="354"/>
                    </a:cubicBezTo>
                    <a:cubicBezTo>
                      <a:pt x="2151" y="396"/>
                      <a:pt x="1258" y="373"/>
                      <a:pt x="986" y="381"/>
                    </a:cubicBezTo>
                    <a:cubicBezTo>
                      <a:pt x="954" y="382"/>
                      <a:pt x="920" y="384"/>
                      <a:pt x="889" y="384"/>
                    </a:cubicBezTo>
                    <a:cubicBezTo>
                      <a:pt x="878" y="384"/>
                      <a:pt x="854" y="384"/>
                      <a:pt x="843" y="381"/>
                    </a:cubicBezTo>
                    <a:cubicBezTo>
                      <a:pt x="803" y="371"/>
                      <a:pt x="832" y="386"/>
                      <a:pt x="809" y="364"/>
                    </a:cubicBezTo>
                    <a:cubicBezTo>
                      <a:pt x="775" y="319"/>
                      <a:pt x="793" y="75"/>
                      <a:pt x="791" y="0"/>
                    </a:cubicBezTo>
                    <a:cubicBezTo>
                      <a:pt x="719" y="31"/>
                      <a:pt x="135" y="674"/>
                      <a:pt x="0" y="798"/>
                    </a:cubicBezTo>
                    <a:cubicBezTo>
                      <a:pt x="69" y="891"/>
                      <a:pt x="696" y="1499"/>
                      <a:pt x="763" y="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464;p25"/>
            <p:cNvSpPr/>
            <p:nvPr/>
          </p:nvSpPr>
          <p:spPr>
            <a:xfrm>
              <a:off x="1150787" y="5470581"/>
              <a:ext cx="96892" cy="56417"/>
            </a:xfrm>
            <a:custGeom>
              <a:avLst/>
              <a:gdLst/>
              <a:ahLst/>
              <a:cxnLst/>
              <a:rect l="l" t="t" r="r" b="b"/>
              <a:pathLst>
                <a:path w="1410" h="821" extrusionOk="0">
                  <a:moveTo>
                    <a:pt x="321" y="821"/>
                  </a:moveTo>
                  <a:lnTo>
                    <a:pt x="1409" y="821"/>
                  </a:lnTo>
                  <a:lnTo>
                    <a:pt x="1409" y="1"/>
                  </a:lnTo>
                  <a:lnTo>
                    <a:pt x="464" y="0"/>
                  </a:lnTo>
                  <a:cubicBezTo>
                    <a:pt x="407" y="6"/>
                    <a:pt x="402" y="59"/>
                    <a:pt x="337" y="169"/>
                  </a:cubicBezTo>
                  <a:cubicBezTo>
                    <a:pt x="261" y="293"/>
                    <a:pt x="197" y="410"/>
                    <a:pt x="122" y="539"/>
                  </a:cubicBezTo>
                  <a:cubicBezTo>
                    <a:pt x="0" y="748"/>
                    <a:pt x="87" y="821"/>
                    <a:pt x="321" y="821"/>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57;p25"/>
          <p:cNvGrpSpPr/>
          <p:nvPr/>
        </p:nvGrpSpPr>
        <p:grpSpPr>
          <a:xfrm>
            <a:off x="6178506" y="3767382"/>
            <a:ext cx="292187" cy="269386"/>
            <a:chOff x="1119108" y="5286036"/>
            <a:chExt cx="292187" cy="269386"/>
          </a:xfrm>
        </p:grpSpPr>
        <p:sp>
          <p:nvSpPr>
            <p:cNvPr id="123" name="Google Shape;1458;p25"/>
            <p:cNvSpPr/>
            <p:nvPr/>
          </p:nvSpPr>
          <p:spPr>
            <a:xfrm>
              <a:off x="1317289" y="5379600"/>
              <a:ext cx="94006" cy="87752"/>
            </a:xfrm>
            <a:custGeom>
              <a:avLst/>
              <a:gdLst/>
              <a:ahLst/>
              <a:cxnLst/>
              <a:rect l="l" t="t" r="r" b="b"/>
              <a:pathLst>
                <a:path w="1368" h="1277" extrusionOk="0">
                  <a:moveTo>
                    <a:pt x="1253" y="946"/>
                  </a:moveTo>
                  <a:lnTo>
                    <a:pt x="711" y="0"/>
                  </a:lnTo>
                  <a:lnTo>
                    <a:pt x="0" y="409"/>
                  </a:lnTo>
                  <a:lnTo>
                    <a:pt x="469" y="1229"/>
                  </a:lnTo>
                  <a:cubicBezTo>
                    <a:pt x="504" y="1276"/>
                    <a:pt x="551" y="1254"/>
                    <a:pt x="679" y="1256"/>
                  </a:cubicBezTo>
                  <a:cubicBezTo>
                    <a:pt x="825" y="1260"/>
                    <a:pt x="958" y="1259"/>
                    <a:pt x="1106" y="1259"/>
                  </a:cubicBezTo>
                  <a:cubicBezTo>
                    <a:pt x="1347" y="1260"/>
                    <a:pt x="1367" y="1147"/>
                    <a:pt x="1253" y="946"/>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459;p25"/>
            <p:cNvGrpSpPr/>
            <p:nvPr/>
          </p:nvGrpSpPr>
          <p:grpSpPr>
            <a:xfrm>
              <a:off x="1119108" y="5286036"/>
              <a:ext cx="285109" cy="269386"/>
              <a:chOff x="1119108" y="4201685"/>
              <a:chExt cx="285109" cy="269386"/>
            </a:xfrm>
          </p:grpSpPr>
          <p:sp>
            <p:nvSpPr>
              <p:cNvPr id="126" name="Google Shape;1460;p25"/>
              <p:cNvSpPr/>
              <p:nvPr/>
            </p:nvSpPr>
            <p:spPr>
              <a:xfrm>
                <a:off x="1180335" y="4201685"/>
                <a:ext cx="83148" cy="109536"/>
              </a:xfrm>
              <a:custGeom>
                <a:avLst/>
                <a:gdLst/>
                <a:ahLst/>
                <a:cxnLst/>
                <a:rect l="l" t="t" r="r" b="b"/>
                <a:pathLst>
                  <a:path w="1210" h="1594" extrusionOk="0">
                    <a:moveTo>
                      <a:pt x="547" y="241"/>
                    </a:moveTo>
                    <a:lnTo>
                      <a:pt x="0" y="1182"/>
                    </a:lnTo>
                    <a:lnTo>
                      <a:pt x="710" y="1594"/>
                    </a:lnTo>
                    <a:lnTo>
                      <a:pt x="1186" y="777"/>
                    </a:lnTo>
                    <a:cubicBezTo>
                      <a:pt x="1209" y="723"/>
                      <a:pt x="1165" y="693"/>
                      <a:pt x="1104" y="583"/>
                    </a:cubicBezTo>
                    <a:cubicBezTo>
                      <a:pt x="1036" y="455"/>
                      <a:pt x="967" y="340"/>
                      <a:pt x="893" y="210"/>
                    </a:cubicBezTo>
                    <a:cubicBezTo>
                      <a:pt x="773" y="1"/>
                      <a:pt x="665" y="41"/>
                      <a:pt x="547" y="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61;p25"/>
              <p:cNvSpPr/>
              <p:nvPr/>
            </p:nvSpPr>
            <p:spPr>
              <a:xfrm>
                <a:off x="1239638" y="4203746"/>
                <a:ext cx="123898" cy="122180"/>
              </a:xfrm>
              <a:custGeom>
                <a:avLst/>
                <a:gdLst/>
                <a:ahLst/>
                <a:cxnLst/>
                <a:rect l="l" t="t" r="r" b="b"/>
                <a:pathLst>
                  <a:path w="1803" h="1778" extrusionOk="0">
                    <a:moveTo>
                      <a:pt x="736" y="1296"/>
                    </a:moveTo>
                    <a:cubicBezTo>
                      <a:pt x="674" y="1359"/>
                      <a:pt x="503" y="1414"/>
                      <a:pt x="426" y="1482"/>
                    </a:cubicBezTo>
                    <a:cubicBezTo>
                      <a:pt x="467" y="1511"/>
                      <a:pt x="1454" y="1777"/>
                      <a:pt x="1510" y="1778"/>
                    </a:cubicBezTo>
                    <a:lnTo>
                      <a:pt x="1802" y="693"/>
                    </a:lnTo>
                    <a:cubicBezTo>
                      <a:pt x="1714" y="727"/>
                      <a:pt x="1540" y="858"/>
                      <a:pt x="1465" y="863"/>
                    </a:cubicBezTo>
                    <a:cubicBezTo>
                      <a:pt x="1423" y="853"/>
                      <a:pt x="1094" y="221"/>
                      <a:pt x="1034" y="135"/>
                    </a:cubicBezTo>
                    <a:cubicBezTo>
                      <a:pt x="940" y="0"/>
                      <a:pt x="792" y="6"/>
                      <a:pt x="583" y="6"/>
                    </a:cubicBezTo>
                    <a:cubicBezTo>
                      <a:pt x="389" y="6"/>
                      <a:pt x="194" y="2"/>
                      <a:pt x="1" y="6"/>
                    </a:cubicBezTo>
                    <a:cubicBezTo>
                      <a:pt x="37" y="55"/>
                      <a:pt x="63" y="78"/>
                      <a:pt x="103" y="149"/>
                    </a:cubicBezTo>
                    <a:lnTo>
                      <a:pt x="379" y="636"/>
                    </a:lnTo>
                    <a:cubicBezTo>
                      <a:pt x="440" y="749"/>
                      <a:pt x="733" y="1211"/>
                      <a:pt x="736" y="12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62;p25"/>
              <p:cNvSpPr/>
              <p:nvPr/>
            </p:nvSpPr>
            <p:spPr>
              <a:xfrm>
                <a:off x="1119108" y="4297682"/>
                <a:ext cx="103763" cy="150010"/>
              </a:xfrm>
              <a:custGeom>
                <a:avLst/>
                <a:gdLst/>
                <a:ahLst/>
                <a:cxnLst/>
                <a:rect l="l" t="t" r="r" b="b"/>
                <a:pathLst>
                  <a:path w="1510" h="2183" extrusionOk="0">
                    <a:moveTo>
                      <a:pt x="141" y="293"/>
                    </a:moveTo>
                    <a:lnTo>
                      <a:pt x="142" y="298"/>
                    </a:lnTo>
                    <a:cubicBezTo>
                      <a:pt x="513" y="585"/>
                      <a:pt x="550" y="325"/>
                      <a:pt x="228" y="905"/>
                    </a:cubicBezTo>
                    <a:cubicBezTo>
                      <a:pt x="175" y="998"/>
                      <a:pt x="20" y="1230"/>
                      <a:pt x="11" y="1330"/>
                    </a:cubicBezTo>
                    <a:cubicBezTo>
                      <a:pt x="1" y="1443"/>
                      <a:pt x="41" y="1499"/>
                      <a:pt x="86" y="1572"/>
                    </a:cubicBezTo>
                    <a:cubicBezTo>
                      <a:pt x="154" y="1685"/>
                      <a:pt x="398" y="2104"/>
                      <a:pt x="436" y="2183"/>
                    </a:cubicBezTo>
                    <a:lnTo>
                      <a:pt x="461" y="2165"/>
                    </a:lnTo>
                    <a:cubicBezTo>
                      <a:pt x="471" y="2089"/>
                      <a:pt x="756" y="1624"/>
                      <a:pt x="812" y="1526"/>
                    </a:cubicBezTo>
                    <a:cubicBezTo>
                      <a:pt x="871" y="1424"/>
                      <a:pt x="936" y="1320"/>
                      <a:pt x="991" y="1216"/>
                    </a:cubicBezTo>
                    <a:cubicBezTo>
                      <a:pt x="1016" y="1169"/>
                      <a:pt x="1149" y="918"/>
                      <a:pt x="1187" y="916"/>
                    </a:cubicBezTo>
                    <a:cubicBezTo>
                      <a:pt x="1288" y="947"/>
                      <a:pt x="1406" y="1051"/>
                      <a:pt x="1509" y="1090"/>
                    </a:cubicBezTo>
                    <a:lnTo>
                      <a:pt x="1222" y="0"/>
                    </a:lnTo>
                    <a:cubicBezTo>
                      <a:pt x="1121" y="18"/>
                      <a:pt x="174" y="268"/>
                      <a:pt x="141" y="2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63;p25"/>
              <p:cNvSpPr/>
              <p:nvPr/>
            </p:nvSpPr>
            <p:spPr>
              <a:xfrm>
                <a:off x="1247816" y="4363322"/>
                <a:ext cx="156401" cy="107749"/>
              </a:xfrm>
              <a:custGeom>
                <a:avLst/>
                <a:gdLst/>
                <a:ahLst/>
                <a:cxnLst/>
                <a:rect l="l" t="t" r="r" b="b"/>
                <a:pathLst>
                  <a:path w="2276" h="1568" extrusionOk="0">
                    <a:moveTo>
                      <a:pt x="763" y="1545"/>
                    </a:moveTo>
                    <a:cubicBezTo>
                      <a:pt x="766" y="1546"/>
                      <a:pt x="768" y="1549"/>
                      <a:pt x="771" y="1549"/>
                    </a:cubicBezTo>
                    <a:cubicBezTo>
                      <a:pt x="772" y="1550"/>
                      <a:pt x="776" y="1552"/>
                      <a:pt x="777" y="1552"/>
                    </a:cubicBezTo>
                    <a:cubicBezTo>
                      <a:pt x="797" y="1568"/>
                      <a:pt x="790" y="1562"/>
                      <a:pt x="790" y="1563"/>
                    </a:cubicBezTo>
                    <a:cubicBezTo>
                      <a:pt x="797" y="1517"/>
                      <a:pt x="793" y="1372"/>
                      <a:pt x="793" y="1310"/>
                    </a:cubicBezTo>
                    <a:lnTo>
                      <a:pt x="808" y="1225"/>
                    </a:lnTo>
                    <a:cubicBezTo>
                      <a:pt x="850" y="1178"/>
                      <a:pt x="1279" y="1198"/>
                      <a:pt x="1366" y="1197"/>
                    </a:cubicBezTo>
                    <a:cubicBezTo>
                      <a:pt x="1893" y="1188"/>
                      <a:pt x="1795" y="1200"/>
                      <a:pt x="2066" y="733"/>
                    </a:cubicBezTo>
                    <a:cubicBezTo>
                      <a:pt x="2138" y="607"/>
                      <a:pt x="2226" y="461"/>
                      <a:pt x="2276" y="354"/>
                    </a:cubicBezTo>
                    <a:cubicBezTo>
                      <a:pt x="2151" y="396"/>
                      <a:pt x="1258" y="373"/>
                      <a:pt x="986" y="381"/>
                    </a:cubicBezTo>
                    <a:cubicBezTo>
                      <a:pt x="954" y="382"/>
                      <a:pt x="920" y="384"/>
                      <a:pt x="889" y="384"/>
                    </a:cubicBezTo>
                    <a:cubicBezTo>
                      <a:pt x="878" y="384"/>
                      <a:pt x="854" y="384"/>
                      <a:pt x="843" y="381"/>
                    </a:cubicBezTo>
                    <a:cubicBezTo>
                      <a:pt x="803" y="371"/>
                      <a:pt x="832" y="386"/>
                      <a:pt x="809" y="364"/>
                    </a:cubicBezTo>
                    <a:cubicBezTo>
                      <a:pt x="775" y="319"/>
                      <a:pt x="793" y="75"/>
                      <a:pt x="791" y="0"/>
                    </a:cubicBezTo>
                    <a:cubicBezTo>
                      <a:pt x="719" y="31"/>
                      <a:pt x="135" y="674"/>
                      <a:pt x="0" y="798"/>
                    </a:cubicBezTo>
                    <a:cubicBezTo>
                      <a:pt x="69" y="891"/>
                      <a:pt x="696" y="1499"/>
                      <a:pt x="763" y="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464;p25"/>
            <p:cNvSpPr/>
            <p:nvPr/>
          </p:nvSpPr>
          <p:spPr>
            <a:xfrm>
              <a:off x="1150787" y="5470581"/>
              <a:ext cx="96892" cy="56417"/>
            </a:xfrm>
            <a:custGeom>
              <a:avLst/>
              <a:gdLst/>
              <a:ahLst/>
              <a:cxnLst/>
              <a:rect l="l" t="t" r="r" b="b"/>
              <a:pathLst>
                <a:path w="1410" h="821" extrusionOk="0">
                  <a:moveTo>
                    <a:pt x="321" y="821"/>
                  </a:moveTo>
                  <a:lnTo>
                    <a:pt x="1409" y="821"/>
                  </a:lnTo>
                  <a:lnTo>
                    <a:pt x="1409" y="1"/>
                  </a:lnTo>
                  <a:lnTo>
                    <a:pt x="464" y="0"/>
                  </a:lnTo>
                  <a:cubicBezTo>
                    <a:pt x="407" y="6"/>
                    <a:pt x="402" y="59"/>
                    <a:pt x="337" y="169"/>
                  </a:cubicBezTo>
                  <a:cubicBezTo>
                    <a:pt x="261" y="293"/>
                    <a:pt x="197" y="410"/>
                    <a:pt x="122" y="539"/>
                  </a:cubicBezTo>
                  <a:cubicBezTo>
                    <a:pt x="0" y="748"/>
                    <a:pt x="87" y="821"/>
                    <a:pt x="321" y="821"/>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457;p25"/>
          <p:cNvGrpSpPr/>
          <p:nvPr/>
        </p:nvGrpSpPr>
        <p:grpSpPr>
          <a:xfrm>
            <a:off x="7826331" y="3767382"/>
            <a:ext cx="292187" cy="269386"/>
            <a:chOff x="1119108" y="5286036"/>
            <a:chExt cx="292187" cy="269386"/>
          </a:xfrm>
        </p:grpSpPr>
        <p:sp>
          <p:nvSpPr>
            <p:cNvPr id="131" name="Google Shape;1458;p25"/>
            <p:cNvSpPr/>
            <p:nvPr/>
          </p:nvSpPr>
          <p:spPr>
            <a:xfrm>
              <a:off x="1317289" y="5379600"/>
              <a:ext cx="94006" cy="87752"/>
            </a:xfrm>
            <a:custGeom>
              <a:avLst/>
              <a:gdLst/>
              <a:ahLst/>
              <a:cxnLst/>
              <a:rect l="l" t="t" r="r" b="b"/>
              <a:pathLst>
                <a:path w="1368" h="1277" extrusionOk="0">
                  <a:moveTo>
                    <a:pt x="1253" y="946"/>
                  </a:moveTo>
                  <a:lnTo>
                    <a:pt x="711" y="0"/>
                  </a:lnTo>
                  <a:lnTo>
                    <a:pt x="0" y="409"/>
                  </a:lnTo>
                  <a:lnTo>
                    <a:pt x="469" y="1229"/>
                  </a:lnTo>
                  <a:cubicBezTo>
                    <a:pt x="504" y="1276"/>
                    <a:pt x="551" y="1254"/>
                    <a:pt x="679" y="1256"/>
                  </a:cubicBezTo>
                  <a:cubicBezTo>
                    <a:pt x="825" y="1260"/>
                    <a:pt x="958" y="1259"/>
                    <a:pt x="1106" y="1259"/>
                  </a:cubicBezTo>
                  <a:cubicBezTo>
                    <a:pt x="1347" y="1260"/>
                    <a:pt x="1367" y="1147"/>
                    <a:pt x="1253" y="946"/>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459;p25"/>
            <p:cNvGrpSpPr/>
            <p:nvPr/>
          </p:nvGrpSpPr>
          <p:grpSpPr>
            <a:xfrm>
              <a:off x="1119108" y="5286036"/>
              <a:ext cx="285109" cy="269386"/>
              <a:chOff x="1119108" y="4201685"/>
              <a:chExt cx="285109" cy="269386"/>
            </a:xfrm>
          </p:grpSpPr>
          <p:sp>
            <p:nvSpPr>
              <p:cNvPr id="134" name="Google Shape;1460;p25"/>
              <p:cNvSpPr/>
              <p:nvPr/>
            </p:nvSpPr>
            <p:spPr>
              <a:xfrm>
                <a:off x="1180335" y="4201685"/>
                <a:ext cx="83148" cy="109536"/>
              </a:xfrm>
              <a:custGeom>
                <a:avLst/>
                <a:gdLst/>
                <a:ahLst/>
                <a:cxnLst/>
                <a:rect l="l" t="t" r="r" b="b"/>
                <a:pathLst>
                  <a:path w="1210" h="1594" extrusionOk="0">
                    <a:moveTo>
                      <a:pt x="547" y="241"/>
                    </a:moveTo>
                    <a:lnTo>
                      <a:pt x="0" y="1182"/>
                    </a:lnTo>
                    <a:lnTo>
                      <a:pt x="710" y="1594"/>
                    </a:lnTo>
                    <a:lnTo>
                      <a:pt x="1186" y="777"/>
                    </a:lnTo>
                    <a:cubicBezTo>
                      <a:pt x="1209" y="723"/>
                      <a:pt x="1165" y="693"/>
                      <a:pt x="1104" y="583"/>
                    </a:cubicBezTo>
                    <a:cubicBezTo>
                      <a:pt x="1036" y="455"/>
                      <a:pt x="967" y="340"/>
                      <a:pt x="893" y="210"/>
                    </a:cubicBezTo>
                    <a:cubicBezTo>
                      <a:pt x="773" y="1"/>
                      <a:pt x="665" y="41"/>
                      <a:pt x="547" y="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1;p25"/>
              <p:cNvSpPr/>
              <p:nvPr/>
            </p:nvSpPr>
            <p:spPr>
              <a:xfrm>
                <a:off x="1239638" y="4203746"/>
                <a:ext cx="123898" cy="122180"/>
              </a:xfrm>
              <a:custGeom>
                <a:avLst/>
                <a:gdLst/>
                <a:ahLst/>
                <a:cxnLst/>
                <a:rect l="l" t="t" r="r" b="b"/>
                <a:pathLst>
                  <a:path w="1803" h="1778" extrusionOk="0">
                    <a:moveTo>
                      <a:pt x="736" y="1296"/>
                    </a:moveTo>
                    <a:cubicBezTo>
                      <a:pt x="674" y="1359"/>
                      <a:pt x="503" y="1414"/>
                      <a:pt x="426" y="1482"/>
                    </a:cubicBezTo>
                    <a:cubicBezTo>
                      <a:pt x="467" y="1511"/>
                      <a:pt x="1454" y="1777"/>
                      <a:pt x="1510" y="1778"/>
                    </a:cubicBezTo>
                    <a:lnTo>
                      <a:pt x="1802" y="693"/>
                    </a:lnTo>
                    <a:cubicBezTo>
                      <a:pt x="1714" y="727"/>
                      <a:pt x="1540" y="858"/>
                      <a:pt x="1465" y="863"/>
                    </a:cubicBezTo>
                    <a:cubicBezTo>
                      <a:pt x="1423" y="853"/>
                      <a:pt x="1094" y="221"/>
                      <a:pt x="1034" y="135"/>
                    </a:cubicBezTo>
                    <a:cubicBezTo>
                      <a:pt x="940" y="0"/>
                      <a:pt x="792" y="6"/>
                      <a:pt x="583" y="6"/>
                    </a:cubicBezTo>
                    <a:cubicBezTo>
                      <a:pt x="389" y="6"/>
                      <a:pt x="194" y="2"/>
                      <a:pt x="1" y="6"/>
                    </a:cubicBezTo>
                    <a:cubicBezTo>
                      <a:pt x="37" y="55"/>
                      <a:pt x="63" y="78"/>
                      <a:pt x="103" y="149"/>
                    </a:cubicBezTo>
                    <a:lnTo>
                      <a:pt x="379" y="636"/>
                    </a:lnTo>
                    <a:cubicBezTo>
                      <a:pt x="440" y="749"/>
                      <a:pt x="733" y="1211"/>
                      <a:pt x="736" y="12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2;p25"/>
              <p:cNvSpPr/>
              <p:nvPr/>
            </p:nvSpPr>
            <p:spPr>
              <a:xfrm>
                <a:off x="1119108" y="4297682"/>
                <a:ext cx="103763" cy="150010"/>
              </a:xfrm>
              <a:custGeom>
                <a:avLst/>
                <a:gdLst/>
                <a:ahLst/>
                <a:cxnLst/>
                <a:rect l="l" t="t" r="r" b="b"/>
                <a:pathLst>
                  <a:path w="1510" h="2183" extrusionOk="0">
                    <a:moveTo>
                      <a:pt x="141" y="293"/>
                    </a:moveTo>
                    <a:lnTo>
                      <a:pt x="142" y="298"/>
                    </a:lnTo>
                    <a:cubicBezTo>
                      <a:pt x="513" y="585"/>
                      <a:pt x="550" y="325"/>
                      <a:pt x="228" y="905"/>
                    </a:cubicBezTo>
                    <a:cubicBezTo>
                      <a:pt x="175" y="998"/>
                      <a:pt x="20" y="1230"/>
                      <a:pt x="11" y="1330"/>
                    </a:cubicBezTo>
                    <a:cubicBezTo>
                      <a:pt x="1" y="1443"/>
                      <a:pt x="41" y="1499"/>
                      <a:pt x="86" y="1572"/>
                    </a:cubicBezTo>
                    <a:cubicBezTo>
                      <a:pt x="154" y="1685"/>
                      <a:pt x="398" y="2104"/>
                      <a:pt x="436" y="2183"/>
                    </a:cubicBezTo>
                    <a:lnTo>
                      <a:pt x="461" y="2165"/>
                    </a:lnTo>
                    <a:cubicBezTo>
                      <a:pt x="471" y="2089"/>
                      <a:pt x="756" y="1624"/>
                      <a:pt x="812" y="1526"/>
                    </a:cubicBezTo>
                    <a:cubicBezTo>
                      <a:pt x="871" y="1424"/>
                      <a:pt x="936" y="1320"/>
                      <a:pt x="991" y="1216"/>
                    </a:cubicBezTo>
                    <a:cubicBezTo>
                      <a:pt x="1016" y="1169"/>
                      <a:pt x="1149" y="918"/>
                      <a:pt x="1187" y="916"/>
                    </a:cubicBezTo>
                    <a:cubicBezTo>
                      <a:pt x="1288" y="947"/>
                      <a:pt x="1406" y="1051"/>
                      <a:pt x="1509" y="1090"/>
                    </a:cubicBezTo>
                    <a:lnTo>
                      <a:pt x="1222" y="0"/>
                    </a:lnTo>
                    <a:cubicBezTo>
                      <a:pt x="1121" y="18"/>
                      <a:pt x="174" y="268"/>
                      <a:pt x="141" y="2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3;p25"/>
              <p:cNvSpPr/>
              <p:nvPr/>
            </p:nvSpPr>
            <p:spPr>
              <a:xfrm>
                <a:off x="1247816" y="4363322"/>
                <a:ext cx="156401" cy="107749"/>
              </a:xfrm>
              <a:custGeom>
                <a:avLst/>
                <a:gdLst/>
                <a:ahLst/>
                <a:cxnLst/>
                <a:rect l="l" t="t" r="r" b="b"/>
                <a:pathLst>
                  <a:path w="2276" h="1568" extrusionOk="0">
                    <a:moveTo>
                      <a:pt x="763" y="1545"/>
                    </a:moveTo>
                    <a:cubicBezTo>
                      <a:pt x="766" y="1546"/>
                      <a:pt x="768" y="1549"/>
                      <a:pt x="771" y="1549"/>
                    </a:cubicBezTo>
                    <a:cubicBezTo>
                      <a:pt x="772" y="1550"/>
                      <a:pt x="776" y="1552"/>
                      <a:pt x="777" y="1552"/>
                    </a:cubicBezTo>
                    <a:cubicBezTo>
                      <a:pt x="797" y="1568"/>
                      <a:pt x="790" y="1562"/>
                      <a:pt x="790" y="1563"/>
                    </a:cubicBezTo>
                    <a:cubicBezTo>
                      <a:pt x="797" y="1517"/>
                      <a:pt x="793" y="1372"/>
                      <a:pt x="793" y="1310"/>
                    </a:cubicBezTo>
                    <a:lnTo>
                      <a:pt x="808" y="1225"/>
                    </a:lnTo>
                    <a:cubicBezTo>
                      <a:pt x="850" y="1178"/>
                      <a:pt x="1279" y="1198"/>
                      <a:pt x="1366" y="1197"/>
                    </a:cubicBezTo>
                    <a:cubicBezTo>
                      <a:pt x="1893" y="1188"/>
                      <a:pt x="1795" y="1200"/>
                      <a:pt x="2066" y="733"/>
                    </a:cubicBezTo>
                    <a:cubicBezTo>
                      <a:pt x="2138" y="607"/>
                      <a:pt x="2226" y="461"/>
                      <a:pt x="2276" y="354"/>
                    </a:cubicBezTo>
                    <a:cubicBezTo>
                      <a:pt x="2151" y="396"/>
                      <a:pt x="1258" y="373"/>
                      <a:pt x="986" y="381"/>
                    </a:cubicBezTo>
                    <a:cubicBezTo>
                      <a:pt x="954" y="382"/>
                      <a:pt x="920" y="384"/>
                      <a:pt x="889" y="384"/>
                    </a:cubicBezTo>
                    <a:cubicBezTo>
                      <a:pt x="878" y="384"/>
                      <a:pt x="854" y="384"/>
                      <a:pt x="843" y="381"/>
                    </a:cubicBezTo>
                    <a:cubicBezTo>
                      <a:pt x="803" y="371"/>
                      <a:pt x="832" y="386"/>
                      <a:pt x="809" y="364"/>
                    </a:cubicBezTo>
                    <a:cubicBezTo>
                      <a:pt x="775" y="319"/>
                      <a:pt x="793" y="75"/>
                      <a:pt x="791" y="0"/>
                    </a:cubicBezTo>
                    <a:cubicBezTo>
                      <a:pt x="719" y="31"/>
                      <a:pt x="135" y="674"/>
                      <a:pt x="0" y="798"/>
                    </a:cubicBezTo>
                    <a:cubicBezTo>
                      <a:pt x="69" y="891"/>
                      <a:pt x="696" y="1499"/>
                      <a:pt x="763" y="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464;p25"/>
            <p:cNvSpPr/>
            <p:nvPr/>
          </p:nvSpPr>
          <p:spPr>
            <a:xfrm>
              <a:off x="1150787" y="5470581"/>
              <a:ext cx="96892" cy="56417"/>
            </a:xfrm>
            <a:custGeom>
              <a:avLst/>
              <a:gdLst/>
              <a:ahLst/>
              <a:cxnLst/>
              <a:rect l="l" t="t" r="r" b="b"/>
              <a:pathLst>
                <a:path w="1410" h="821" extrusionOk="0">
                  <a:moveTo>
                    <a:pt x="321" y="821"/>
                  </a:moveTo>
                  <a:lnTo>
                    <a:pt x="1409" y="821"/>
                  </a:lnTo>
                  <a:lnTo>
                    <a:pt x="1409" y="1"/>
                  </a:lnTo>
                  <a:lnTo>
                    <a:pt x="464" y="0"/>
                  </a:lnTo>
                  <a:cubicBezTo>
                    <a:pt x="407" y="6"/>
                    <a:pt x="402" y="59"/>
                    <a:pt x="337" y="169"/>
                  </a:cubicBezTo>
                  <a:cubicBezTo>
                    <a:pt x="261" y="293"/>
                    <a:pt x="197" y="410"/>
                    <a:pt x="122" y="539"/>
                  </a:cubicBezTo>
                  <a:cubicBezTo>
                    <a:pt x="0" y="748"/>
                    <a:pt x="87" y="821"/>
                    <a:pt x="321" y="821"/>
                  </a:cubicBezTo>
                  <a:close/>
                </a:path>
              </a:pathLst>
            </a:custGeom>
            <a:solidFill>
              <a:srgbClr val="EFE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MODÈLE </a:t>
            </a:r>
            <a:r>
              <a:rPr lang="fr-FR" dirty="0" err="1" smtClean="0"/>
              <a:t>SARIMA</a:t>
            </a:r>
            <a:r>
              <a:rPr lang="fr-FR" dirty="0" smtClean="0"/>
              <a:t> </a:t>
            </a:r>
            <a:endParaRPr lang="fr-FR" dirty="0"/>
          </a:p>
        </p:txBody>
      </p:sp>
      <p:sp>
        <p:nvSpPr>
          <p:cNvPr id="3" name="Espace réservé du texte 2"/>
          <p:cNvSpPr>
            <a:spLocks noGrp="1"/>
          </p:cNvSpPr>
          <p:nvPr>
            <p:ph type="body" idx="1"/>
          </p:nvPr>
        </p:nvSpPr>
        <p:spPr/>
        <p:txBody>
          <a:bodyPr/>
          <a:lstStyle/>
          <a:p>
            <a:endParaRPr lang="fr-FR" dirty="0" smtClean="0">
              <a:solidFill>
                <a:srgbClr val="000000"/>
              </a:solidFill>
              <a:latin typeface="Helvetica Neue"/>
            </a:endParaRPr>
          </a:p>
          <a:p>
            <a:r>
              <a:rPr lang="fr-FR" dirty="0" err="1" smtClean="0">
                <a:solidFill>
                  <a:srgbClr val="000000"/>
                </a:solidFill>
                <a:latin typeface="Helvetica Neue"/>
              </a:rPr>
              <a:t>ARIMA</a:t>
            </a:r>
            <a:r>
              <a:rPr lang="fr-FR" dirty="0" smtClean="0">
                <a:solidFill>
                  <a:srgbClr val="000000"/>
                </a:solidFill>
                <a:latin typeface="Helvetica Neue"/>
              </a:rPr>
              <a:t>(Auto </a:t>
            </a:r>
            <a:r>
              <a:rPr lang="fr-FR" dirty="0" err="1" smtClean="0">
                <a:solidFill>
                  <a:srgbClr val="000000"/>
                </a:solidFill>
                <a:latin typeface="Helvetica Neue"/>
              </a:rPr>
              <a:t>Regressive</a:t>
            </a:r>
            <a:r>
              <a:rPr lang="fr-FR" dirty="0" smtClean="0">
                <a:solidFill>
                  <a:srgbClr val="000000"/>
                </a:solidFill>
                <a:latin typeface="Helvetica Neue"/>
              </a:rPr>
              <a:t> </a:t>
            </a:r>
            <a:r>
              <a:rPr lang="fr-FR" dirty="0" err="1" smtClean="0">
                <a:solidFill>
                  <a:srgbClr val="000000"/>
                </a:solidFill>
                <a:latin typeface="Helvetica Neue"/>
              </a:rPr>
              <a:t>Integrated</a:t>
            </a:r>
            <a:r>
              <a:rPr lang="fr-FR" dirty="0" smtClean="0">
                <a:solidFill>
                  <a:srgbClr val="000000"/>
                </a:solidFill>
                <a:latin typeface="Helvetica Neue"/>
              </a:rPr>
              <a:t> </a:t>
            </a:r>
            <a:r>
              <a:rPr lang="fr-FR" dirty="0" err="1" smtClean="0">
                <a:solidFill>
                  <a:srgbClr val="000000"/>
                </a:solidFill>
                <a:latin typeface="Helvetica Neue"/>
              </a:rPr>
              <a:t>Moving</a:t>
            </a:r>
            <a:r>
              <a:rPr lang="fr-FR" dirty="0" smtClean="0">
                <a:solidFill>
                  <a:srgbClr val="000000"/>
                </a:solidFill>
                <a:latin typeface="Helvetica Neue"/>
              </a:rPr>
              <a:t> </a:t>
            </a:r>
            <a:r>
              <a:rPr lang="fr-FR" dirty="0" err="1" smtClean="0">
                <a:solidFill>
                  <a:srgbClr val="000000"/>
                </a:solidFill>
                <a:latin typeface="Helvetica Neue"/>
              </a:rPr>
              <a:t>Average</a:t>
            </a:r>
            <a:r>
              <a:rPr lang="fr-FR" dirty="0" smtClean="0">
                <a:solidFill>
                  <a:srgbClr val="000000"/>
                </a:solidFill>
                <a:latin typeface="Helvetica Neue"/>
              </a:rPr>
              <a:t>) </a:t>
            </a:r>
            <a:r>
              <a:rPr lang="fr-FR" dirty="0" smtClean="0">
                <a:solidFill>
                  <a:srgbClr val="000000"/>
                </a:solidFill>
                <a:latin typeface="Helvetica Neue"/>
              </a:rPr>
              <a:t>est en fait une classe de modèles qui 'expliquent' une série chronologique donnée en fonction de ses propres valeurs passées, c'est-à-dire ses propres décalages et les erreurs de prévision décalées, de sorte que l'équation peut être utilisée pour prévoir les valeurs futures.</a:t>
            </a:r>
          </a:p>
          <a:p>
            <a:endParaRPr lang="fr-FR" dirty="0" smtClean="0">
              <a:solidFill>
                <a:srgbClr val="000000"/>
              </a:solidFill>
              <a:latin typeface="Helvetica Neue"/>
            </a:endParaRPr>
          </a:p>
          <a:p>
            <a:r>
              <a:rPr lang="fr-FR" dirty="0" err="1" smtClean="0">
                <a:solidFill>
                  <a:srgbClr val="000000"/>
                </a:solidFill>
                <a:latin typeface="Helvetica Neue"/>
              </a:rPr>
              <a:t>SARIMA</a:t>
            </a:r>
            <a:r>
              <a:rPr lang="fr-FR" dirty="0" smtClean="0">
                <a:solidFill>
                  <a:srgbClr val="000000"/>
                </a:solidFill>
                <a:latin typeface="Helvetica Neue"/>
              </a:rPr>
              <a:t> </a:t>
            </a:r>
            <a:r>
              <a:rPr lang="fr-FR" dirty="0" smtClean="0">
                <a:solidFill>
                  <a:srgbClr val="000000"/>
                </a:solidFill>
                <a:latin typeface="Helvetica Neue"/>
              </a:rPr>
              <a:t>(</a:t>
            </a:r>
            <a:r>
              <a:rPr lang="fr-FR" dirty="0" err="1" smtClean="0">
                <a:solidFill>
                  <a:srgbClr val="000000"/>
                </a:solidFill>
                <a:latin typeface="Helvetica Neue"/>
              </a:rPr>
              <a:t>p,d,q</a:t>
            </a:r>
            <a:r>
              <a:rPr lang="fr-FR" dirty="0" smtClean="0">
                <a:solidFill>
                  <a:srgbClr val="000000"/>
                </a:solidFill>
                <a:latin typeface="Helvetica Neue"/>
              </a:rPr>
              <a:t>)(</a:t>
            </a:r>
            <a:r>
              <a:rPr lang="fr-FR" dirty="0" err="1" smtClean="0">
                <a:solidFill>
                  <a:srgbClr val="000000"/>
                </a:solidFill>
                <a:latin typeface="Helvetica Neue"/>
              </a:rPr>
              <a:t>P,D,Q,s</a:t>
            </a:r>
            <a:r>
              <a:rPr lang="fr-FR" dirty="0" smtClean="0">
                <a:solidFill>
                  <a:srgbClr val="000000"/>
                </a:solidFill>
                <a:latin typeface="Helvetica Neue"/>
              </a:rPr>
              <a:t>) </a:t>
            </a:r>
          </a:p>
          <a:p>
            <a:r>
              <a:rPr lang="fr-FR" dirty="0" err="1" smtClean="0">
                <a:solidFill>
                  <a:srgbClr val="000000"/>
                </a:solidFill>
                <a:latin typeface="Helvetica Neue"/>
              </a:rPr>
              <a:t>Sarima</a:t>
            </a:r>
            <a:r>
              <a:rPr lang="fr-FR" dirty="0" smtClean="0">
                <a:solidFill>
                  <a:srgbClr val="000000"/>
                </a:solidFill>
                <a:latin typeface="Helvetica Neue"/>
              </a:rPr>
              <a:t> = </a:t>
            </a:r>
            <a:r>
              <a:rPr lang="fr-FR" dirty="0" err="1" smtClean="0">
                <a:solidFill>
                  <a:srgbClr val="000000"/>
                </a:solidFill>
                <a:latin typeface="Helvetica Neue"/>
              </a:rPr>
              <a:t>ARIMA</a:t>
            </a:r>
            <a:r>
              <a:rPr lang="fr-FR" dirty="0" smtClean="0">
                <a:solidFill>
                  <a:srgbClr val="000000"/>
                </a:solidFill>
                <a:latin typeface="Helvetica Neue"/>
              </a:rPr>
              <a:t> régulier(</a:t>
            </a:r>
            <a:r>
              <a:rPr lang="fr-FR" dirty="0" err="1" smtClean="0">
                <a:solidFill>
                  <a:srgbClr val="000000"/>
                </a:solidFill>
                <a:latin typeface="Helvetica Neue"/>
              </a:rPr>
              <a:t>p,d,q</a:t>
            </a:r>
            <a:r>
              <a:rPr lang="fr-FR" dirty="0" smtClean="0">
                <a:solidFill>
                  <a:srgbClr val="000000"/>
                </a:solidFill>
                <a:latin typeface="Helvetica Neue"/>
              </a:rPr>
              <a:t>) + </a:t>
            </a:r>
            <a:r>
              <a:rPr lang="fr-FR" dirty="0" err="1" smtClean="0">
                <a:solidFill>
                  <a:srgbClr val="000000"/>
                </a:solidFill>
                <a:latin typeface="Helvetica Neue"/>
              </a:rPr>
              <a:t>ARIMA</a:t>
            </a:r>
            <a:r>
              <a:rPr lang="fr-FR" dirty="0" smtClean="0">
                <a:solidFill>
                  <a:srgbClr val="000000"/>
                </a:solidFill>
                <a:latin typeface="Helvetica Neue"/>
              </a:rPr>
              <a:t> saisonnier(</a:t>
            </a:r>
            <a:r>
              <a:rPr lang="fr-FR" dirty="0" err="1" smtClean="0">
                <a:solidFill>
                  <a:srgbClr val="000000"/>
                </a:solidFill>
                <a:latin typeface="Helvetica Neue"/>
              </a:rPr>
              <a:t>P,D,Q,s</a:t>
            </a:r>
            <a:r>
              <a:rPr lang="fr-FR" dirty="0" smtClean="0">
                <a:solidFill>
                  <a:srgbClr val="000000"/>
                </a:solidFill>
                <a:latin typeface="Helvetica Neue"/>
              </a:rPr>
              <a:t>) </a:t>
            </a:r>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nSpc>
                <a:spcPct val="115000"/>
              </a:lnSpc>
              <a:spcAft>
                <a:spcPts val="1000"/>
              </a:spcAft>
            </a:pPr>
            <a:r>
              <a:rPr lang="fr-FR" dirty="0" smtClean="0">
                <a:latin typeface="Calibri"/>
                <a:ea typeface="Calibri"/>
                <a:cs typeface="Times New Roman"/>
              </a:rPr>
              <a:t>Un modèle </a:t>
            </a:r>
            <a:r>
              <a:rPr lang="fr-FR" dirty="0" err="1" smtClean="0">
                <a:latin typeface="Calibri"/>
                <a:ea typeface="Calibri"/>
                <a:cs typeface="Times New Roman"/>
              </a:rPr>
              <a:t>ARIMA</a:t>
            </a:r>
            <a:r>
              <a:rPr lang="fr-FR" dirty="0" smtClean="0">
                <a:latin typeface="Calibri"/>
                <a:ea typeface="Calibri"/>
                <a:cs typeface="Times New Roman"/>
              </a:rPr>
              <a:t> est caractérisé par 3 termes </a:t>
            </a:r>
            <a:r>
              <a:rPr lang="fr-FR" dirty="0" smtClean="0">
                <a:latin typeface="Calibri"/>
                <a:ea typeface="Calibri"/>
                <a:cs typeface="Times New Roman"/>
              </a:rPr>
              <a:t> </a:t>
            </a:r>
            <a:r>
              <a:rPr lang="fr-FR" dirty="0" smtClean="0">
                <a:latin typeface="Calibri"/>
                <a:ea typeface="Calibri"/>
                <a:cs typeface="Times New Roman"/>
              </a:rPr>
              <a:t>p, d, q</a:t>
            </a:r>
            <a:br>
              <a:rPr lang="fr-FR" dirty="0" smtClean="0">
                <a:latin typeface="Calibri"/>
                <a:ea typeface="Calibri"/>
                <a:cs typeface="Times New Roman"/>
              </a:rPr>
            </a:br>
            <a:endParaRPr lang="fr-FR" dirty="0"/>
          </a:p>
        </p:txBody>
      </p:sp>
      <p:sp>
        <p:nvSpPr>
          <p:cNvPr id="3" name="Espace réservé du texte 2"/>
          <p:cNvSpPr>
            <a:spLocks noGrp="1"/>
          </p:cNvSpPr>
          <p:nvPr>
            <p:ph type="body" idx="1"/>
          </p:nvPr>
        </p:nvSpPr>
        <p:spPr/>
        <p:txBody>
          <a:bodyPr/>
          <a:lstStyle/>
          <a:p>
            <a:pPr>
              <a:spcAft>
                <a:spcPts val="1000"/>
              </a:spcAft>
            </a:pPr>
            <a:r>
              <a:rPr lang="fr-FR" dirty="0" smtClean="0">
                <a:solidFill>
                  <a:schemeClr val="tx1"/>
                </a:solidFill>
                <a:latin typeface="Calibri"/>
                <a:ea typeface="Calibri"/>
                <a:cs typeface="Times New Roman"/>
              </a:rPr>
              <a:t>p </a:t>
            </a:r>
            <a:r>
              <a:rPr lang="fr-FR" dirty="0" smtClean="0">
                <a:solidFill>
                  <a:schemeClr val="tx1"/>
                </a:solidFill>
                <a:latin typeface="Calibri"/>
                <a:ea typeface="Calibri"/>
                <a:cs typeface="Times New Roman"/>
              </a:rPr>
              <a:t>est donnée par AR (</a:t>
            </a:r>
            <a:r>
              <a:rPr lang="fr-FR" dirty="0" smtClean="0">
                <a:solidFill>
                  <a:schemeClr val="tx1"/>
                </a:solidFill>
              </a:rPr>
              <a:t>nombre </a:t>
            </a:r>
            <a:r>
              <a:rPr lang="fr-FR" dirty="0" smtClean="0">
                <a:solidFill>
                  <a:schemeClr val="tx1"/>
                </a:solidFill>
              </a:rPr>
              <a:t>de retards </a:t>
            </a:r>
            <a:r>
              <a:rPr lang="fr-FR" dirty="0" smtClean="0">
                <a:solidFill>
                  <a:schemeClr val="tx1"/>
                </a:solidFill>
              </a:rPr>
              <a:t> dans la prédiction)</a:t>
            </a:r>
            <a:endParaRPr lang="fr-FR" dirty="0" smtClean="0">
              <a:solidFill>
                <a:schemeClr val="tx1"/>
              </a:solidFill>
              <a:latin typeface="Calibri"/>
              <a:ea typeface="Calibri"/>
              <a:cs typeface="Times New Roman"/>
            </a:endParaRPr>
          </a:p>
          <a:p>
            <a:pPr>
              <a:spcAft>
                <a:spcPts val="1000"/>
              </a:spcAft>
            </a:pPr>
            <a:r>
              <a:rPr lang="fr-FR" dirty="0" smtClean="0">
                <a:solidFill>
                  <a:schemeClr val="tx1"/>
                </a:solidFill>
                <a:latin typeface="Calibri"/>
                <a:ea typeface="Calibri"/>
                <a:cs typeface="Times New Roman"/>
              </a:rPr>
              <a:t>q est </a:t>
            </a:r>
            <a:r>
              <a:rPr lang="fr-FR" dirty="0" smtClean="0">
                <a:solidFill>
                  <a:schemeClr val="tx1"/>
                </a:solidFill>
                <a:latin typeface="Calibri"/>
                <a:ea typeface="Calibri"/>
                <a:cs typeface="Times New Roman"/>
              </a:rPr>
              <a:t>donné par MA (nombre</a:t>
            </a:r>
            <a:r>
              <a:rPr lang="fr-FR" dirty="0" smtClean="0">
                <a:solidFill>
                  <a:schemeClr val="tx1"/>
                </a:solidFill>
              </a:rPr>
              <a:t> </a:t>
            </a:r>
            <a:r>
              <a:rPr lang="fr-FR" dirty="0" smtClean="0">
                <a:solidFill>
                  <a:schemeClr val="tx1"/>
                </a:solidFill>
              </a:rPr>
              <a:t>d'erreurs </a:t>
            </a:r>
            <a:r>
              <a:rPr lang="fr-FR" dirty="0" smtClean="0">
                <a:solidFill>
                  <a:schemeClr val="tx1"/>
                </a:solidFill>
              </a:rPr>
              <a:t>dans la prévision )</a:t>
            </a:r>
            <a:endParaRPr lang="fr-FR" dirty="0" smtClean="0">
              <a:solidFill>
                <a:schemeClr val="tx1"/>
              </a:solidFill>
              <a:latin typeface="Calibri"/>
              <a:ea typeface="Calibri"/>
              <a:cs typeface="Times New Roman"/>
            </a:endParaRPr>
          </a:p>
          <a:p>
            <a:pPr>
              <a:spcAft>
                <a:spcPts val="1000"/>
              </a:spcAft>
            </a:pPr>
            <a:r>
              <a:rPr lang="fr-FR" dirty="0" smtClean="0">
                <a:solidFill>
                  <a:schemeClr val="tx1"/>
                </a:solidFill>
                <a:latin typeface="Calibri"/>
                <a:ea typeface="Calibri"/>
                <a:cs typeface="Times New Roman"/>
              </a:rPr>
              <a:t>d est le nombre de différences nécessaires pour rendre la série temporelle </a:t>
            </a:r>
            <a:r>
              <a:rPr lang="fr-FR" dirty="0" smtClean="0">
                <a:solidFill>
                  <a:schemeClr val="tx1"/>
                </a:solidFill>
                <a:latin typeface="Calibri"/>
                <a:ea typeface="Calibri"/>
                <a:cs typeface="Times New Roman"/>
              </a:rPr>
              <a:t>stationnaire. Si d = 0 alors la série est stationnaire.</a:t>
            </a:r>
            <a:endParaRPr lang="fr-FR" dirty="0" smtClean="0">
              <a:solidFill>
                <a:schemeClr val="tx1"/>
              </a:solidFill>
              <a:latin typeface="Calibri"/>
              <a:ea typeface="Calibri"/>
              <a:cs typeface="Times New Roman"/>
            </a:endParaRPr>
          </a:p>
          <a:p>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3"/>
          <p:cNvSpPr/>
          <p:nvPr/>
        </p:nvSpPr>
        <p:spPr>
          <a:xfrm>
            <a:off x="2001387" y="2899053"/>
            <a:ext cx="5143678" cy="2251865"/>
          </a:xfrm>
          <a:custGeom>
            <a:avLst/>
            <a:gdLst/>
            <a:ahLst/>
            <a:cxnLst/>
            <a:rect l="l" t="t" r="r" b="b"/>
            <a:pathLst>
              <a:path w="49512" h="21676" extrusionOk="0">
                <a:moveTo>
                  <a:pt x="49219" y="1"/>
                </a:moveTo>
                <a:cubicBezTo>
                  <a:pt x="48525" y="1"/>
                  <a:pt x="46615" y="69"/>
                  <a:pt x="43832" y="712"/>
                </a:cubicBezTo>
                <a:cubicBezTo>
                  <a:pt x="41563" y="1237"/>
                  <a:pt x="36353" y="2763"/>
                  <a:pt x="33072" y="2916"/>
                </a:cubicBezTo>
                <a:cubicBezTo>
                  <a:pt x="32698" y="2933"/>
                  <a:pt x="32316" y="2941"/>
                  <a:pt x="31926" y="2941"/>
                </a:cubicBezTo>
                <a:cubicBezTo>
                  <a:pt x="26236" y="2941"/>
                  <a:pt x="18929" y="1195"/>
                  <a:pt x="13630" y="573"/>
                </a:cubicBezTo>
                <a:cubicBezTo>
                  <a:pt x="9260" y="59"/>
                  <a:pt x="3515" y="1"/>
                  <a:pt x="1122" y="1"/>
                </a:cubicBezTo>
                <a:cubicBezTo>
                  <a:pt x="415" y="1"/>
                  <a:pt x="0" y="6"/>
                  <a:pt x="0" y="6"/>
                </a:cubicBezTo>
                <a:lnTo>
                  <a:pt x="0" y="21646"/>
                </a:lnTo>
                <a:lnTo>
                  <a:pt x="49511" y="21676"/>
                </a:lnTo>
                <a:lnTo>
                  <a:pt x="49511" y="501"/>
                </a:lnTo>
                <a:lnTo>
                  <a:pt x="49459" y="501"/>
                </a:lnTo>
                <a:lnTo>
                  <a:pt x="49459" y="4"/>
                </a:lnTo>
                <a:cubicBezTo>
                  <a:pt x="49412" y="2"/>
                  <a:pt x="49332" y="1"/>
                  <a:pt x="49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lvl="0" algn="ctr"/>
            <a:r>
              <a:rPr lang="fr-FR" sz="2800" b="1" dirty="0" smtClean="0">
                <a:latin typeface="Fira Sans"/>
                <a:ea typeface="Fira Sans"/>
                <a:cs typeface="Fira Sans"/>
                <a:sym typeface="Fira Sans"/>
              </a:rPr>
              <a:t>DÉROULÉ DE LA PRÉSENTATION </a:t>
            </a:r>
          </a:p>
        </p:txBody>
      </p:sp>
      <p:sp>
        <p:nvSpPr>
          <p:cNvPr id="4082" name="Google Shape;4082;p43"/>
          <p:cNvSpPr txBox="1"/>
          <p:nvPr/>
        </p:nvSpPr>
        <p:spPr>
          <a:xfrm flipH="1">
            <a:off x="6834294" y="1261619"/>
            <a:ext cx="2309705" cy="1495436"/>
          </a:xfrm>
          <a:prstGeom prst="rect">
            <a:avLst/>
          </a:prstGeom>
          <a:noFill/>
          <a:ln>
            <a:noFill/>
          </a:ln>
        </p:spPr>
        <p:txBody>
          <a:bodyPr spcFirstLastPara="1" wrap="square" lIns="91425" tIns="91425" rIns="91425" bIns="91425" anchor="t" anchorCtr="0">
            <a:noAutofit/>
          </a:bodyPr>
          <a:lstStyle/>
          <a:p>
            <a:pPr lvl="0" algn="r"/>
            <a:r>
              <a:rPr lang="fr-FR" sz="1200" dirty="0" smtClean="0">
                <a:latin typeface="Fira Sans"/>
                <a:ea typeface="Fira Sans"/>
                <a:cs typeface="Fira Sans"/>
                <a:sym typeface="Fira Sans"/>
              </a:rPr>
              <a:t>Correction des données de consommation mensuelles de l'effet température avec la régression linéaire.</a:t>
            </a:r>
          </a:p>
          <a:p>
            <a:pPr marL="0" lvl="0" indent="0" algn="r" rtl="0">
              <a:spcBef>
                <a:spcPts val="0"/>
              </a:spcBef>
              <a:spcAft>
                <a:spcPts val="0"/>
              </a:spcAft>
              <a:buNone/>
            </a:pPr>
            <a:endParaRPr sz="1200">
              <a:solidFill>
                <a:srgbClr val="000000"/>
              </a:solidFill>
              <a:latin typeface="Fira Sans"/>
              <a:ea typeface="Fira Sans"/>
              <a:cs typeface="Fira Sans"/>
              <a:sym typeface="Fira Sans"/>
            </a:endParaRPr>
          </a:p>
        </p:txBody>
      </p:sp>
      <p:sp>
        <p:nvSpPr>
          <p:cNvPr id="4083" name="Google Shape;4083;p43"/>
          <p:cNvSpPr txBox="1"/>
          <p:nvPr/>
        </p:nvSpPr>
        <p:spPr>
          <a:xfrm flipH="1">
            <a:off x="6490854" y="4096372"/>
            <a:ext cx="2429368" cy="572400"/>
          </a:xfrm>
          <a:prstGeom prst="rect">
            <a:avLst/>
          </a:prstGeom>
          <a:noFill/>
          <a:ln>
            <a:noFill/>
          </a:ln>
        </p:spPr>
        <p:txBody>
          <a:bodyPr spcFirstLastPara="1" wrap="square" lIns="91425" tIns="91425" rIns="91425" bIns="91425" anchor="t" anchorCtr="0">
            <a:noAutofit/>
          </a:bodyPr>
          <a:lstStyle/>
          <a:p>
            <a:pPr lvl="0" algn="r"/>
            <a:r>
              <a:rPr lang="fr-FR" sz="1200" dirty="0" smtClean="0">
                <a:solidFill>
                  <a:schemeClr val="lt1"/>
                </a:solidFill>
                <a:latin typeface="Fira Sans"/>
                <a:ea typeface="Fira Sans"/>
                <a:cs typeface="Fira Sans"/>
                <a:sym typeface="Fira Sans"/>
              </a:rPr>
              <a:t>Prévision de la consommation en utilisant les méthodes de Holt </a:t>
            </a:r>
            <a:r>
              <a:rPr lang="fr-FR" sz="1200" dirty="0" err="1" smtClean="0">
                <a:solidFill>
                  <a:schemeClr val="lt1"/>
                </a:solidFill>
                <a:latin typeface="Fira Sans"/>
                <a:ea typeface="Fira Sans"/>
                <a:cs typeface="Fira Sans"/>
                <a:sym typeface="Fira Sans"/>
              </a:rPr>
              <a:t>WINTERS</a:t>
            </a:r>
            <a:r>
              <a:rPr lang="fr-FR" sz="1200" dirty="0" smtClean="0">
                <a:solidFill>
                  <a:schemeClr val="lt1"/>
                </a:solidFill>
                <a:latin typeface="Fira Sans"/>
                <a:ea typeface="Fira Sans"/>
                <a:cs typeface="Fira Sans"/>
                <a:sym typeface="Fira Sans"/>
              </a:rPr>
              <a:t> et </a:t>
            </a:r>
            <a:r>
              <a:rPr lang="fr-FR" sz="1200" dirty="0" err="1" smtClean="0">
                <a:solidFill>
                  <a:schemeClr val="lt1"/>
                </a:solidFill>
                <a:latin typeface="Fira Sans"/>
                <a:ea typeface="Fira Sans"/>
                <a:cs typeface="Fira Sans"/>
                <a:sym typeface="Fira Sans"/>
              </a:rPr>
              <a:t>SARIMA</a:t>
            </a:r>
            <a:r>
              <a:rPr lang="fr-FR" sz="1200" dirty="0" smtClean="0">
                <a:solidFill>
                  <a:schemeClr val="lt1"/>
                </a:solidFill>
                <a:latin typeface="Fira Sans"/>
                <a:ea typeface="Fira Sans"/>
                <a:cs typeface="Fira Sans"/>
                <a:sym typeface="Fira Sans"/>
              </a:rPr>
              <a:t> </a:t>
            </a:r>
            <a:endParaRPr sz="1200">
              <a:solidFill>
                <a:schemeClr val="lt1"/>
              </a:solidFill>
              <a:latin typeface="Fira Sans"/>
              <a:ea typeface="Fira Sans"/>
              <a:cs typeface="Fira Sans"/>
              <a:sym typeface="Fira Sans"/>
            </a:endParaRPr>
          </a:p>
        </p:txBody>
      </p:sp>
      <p:sp>
        <p:nvSpPr>
          <p:cNvPr id="4084" name="Google Shape;4084;p43"/>
          <p:cNvSpPr txBox="1"/>
          <p:nvPr/>
        </p:nvSpPr>
        <p:spPr>
          <a:xfrm flipH="1">
            <a:off x="7451995" y="3784866"/>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b="1" dirty="0" smtClean="0">
                <a:solidFill>
                  <a:schemeClr val="lt1"/>
                </a:solidFill>
                <a:latin typeface="Fira Sans"/>
                <a:ea typeface="Fira Sans"/>
                <a:cs typeface="Fira Sans"/>
                <a:sym typeface="Fira Sans"/>
              </a:rPr>
              <a:t>MISSION 4</a:t>
            </a:r>
            <a:endParaRPr sz="1600" b="1">
              <a:solidFill>
                <a:schemeClr val="lt1"/>
              </a:solidFill>
              <a:latin typeface="Fira Sans"/>
              <a:ea typeface="Fira Sans"/>
              <a:cs typeface="Fira Sans"/>
              <a:sym typeface="Fira Sans"/>
            </a:endParaRPr>
          </a:p>
        </p:txBody>
      </p:sp>
      <p:sp>
        <p:nvSpPr>
          <p:cNvPr id="4085" name="Google Shape;4085;p43"/>
          <p:cNvSpPr txBox="1"/>
          <p:nvPr/>
        </p:nvSpPr>
        <p:spPr>
          <a:xfrm flipH="1">
            <a:off x="7451995" y="953493"/>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b="1" dirty="0" smtClean="0">
                <a:solidFill>
                  <a:schemeClr val="accent1"/>
                </a:solidFill>
                <a:latin typeface="Fira Sans"/>
                <a:ea typeface="Fira Sans"/>
                <a:cs typeface="Fira Sans"/>
                <a:sym typeface="Fira Sans"/>
              </a:rPr>
              <a:t>MISSION 2</a:t>
            </a:r>
            <a:endParaRPr sz="1600" b="1">
              <a:solidFill>
                <a:schemeClr val="accent1"/>
              </a:solidFill>
              <a:latin typeface="Fira Sans"/>
              <a:ea typeface="Fira Sans"/>
              <a:cs typeface="Fira Sans"/>
              <a:sym typeface="Fira Sans"/>
            </a:endParaRPr>
          </a:p>
        </p:txBody>
      </p:sp>
      <p:sp>
        <p:nvSpPr>
          <p:cNvPr id="4086" name="Google Shape;4086;p43"/>
          <p:cNvSpPr txBox="1"/>
          <p:nvPr/>
        </p:nvSpPr>
        <p:spPr>
          <a:xfrm flipH="1">
            <a:off x="360517" y="1297877"/>
            <a:ext cx="1926600" cy="572400"/>
          </a:xfrm>
          <a:prstGeom prst="rect">
            <a:avLst/>
          </a:prstGeom>
          <a:noFill/>
          <a:ln>
            <a:noFill/>
          </a:ln>
        </p:spPr>
        <p:txBody>
          <a:bodyPr spcFirstLastPara="1" wrap="square" lIns="91425" tIns="91425" rIns="91425" bIns="91425" anchor="t" anchorCtr="0">
            <a:noAutofit/>
          </a:bodyPr>
          <a:lstStyle/>
          <a:p>
            <a:pPr lvl="0"/>
            <a:r>
              <a:rPr lang="en-US" sz="1200" dirty="0" err="1" smtClean="0">
                <a:latin typeface="Fira Sans"/>
                <a:ea typeface="Fira Sans"/>
                <a:cs typeface="Fira Sans"/>
                <a:sym typeface="Fira Sans"/>
              </a:rPr>
              <a:t>Nettoyage</a:t>
            </a:r>
            <a:r>
              <a:rPr lang="en-US" sz="1200" dirty="0" smtClean="0">
                <a:latin typeface="Fira Sans"/>
                <a:ea typeface="Fira Sans"/>
                <a:cs typeface="Fira Sans"/>
                <a:sym typeface="Fira Sans"/>
              </a:rPr>
              <a:t> des </a:t>
            </a:r>
            <a:r>
              <a:rPr lang="en-US" sz="1200" dirty="0" err="1" smtClean="0">
                <a:latin typeface="Fira Sans"/>
                <a:ea typeface="Fira Sans"/>
                <a:cs typeface="Fira Sans"/>
                <a:sym typeface="Fira Sans"/>
              </a:rPr>
              <a:t>données</a:t>
            </a:r>
            <a:endParaRPr lang="en-US" sz="1200" dirty="0" smtClean="0">
              <a:latin typeface="Fira Sans"/>
              <a:ea typeface="Fira Sans"/>
              <a:cs typeface="Fira Sans"/>
              <a:sym typeface="Fira Sans"/>
            </a:endParaRPr>
          </a:p>
        </p:txBody>
      </p:sp>
      <p:sp>
        <p:nvSpPr>
          <p:cNvPr id="4087" name="Google Shape;4087;p43"/>
          <p:cNvSpPr txBox="1"/>
          <p:nvPr/>
        </p:nvSpPr>
        <p:spPr>
          <a:xfrm flipH="1">
            <a:off x="457200" y="990473"/>
            <a:ext cx="1468299" cy="3822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fr-FR" sz="1600" b="1" dirty="0" smtClean="0">
                <a:solidFill>
                  <a:schemeClr val="accent1"/>
                </a:solidFill>
                <a:latin typeface="Fira Sans"/>
                <a:ea typeface="Fira Sans"/>
                <a:cs typeface="Fira Sans"/>
                <a:sym typeface="Fira Sans"/>
              </a:rPr>
              <a:t>MISSION 1 </a:t>
            </a:r>
            <a:endParaRPr sz="1600" b="1">
              <a:solidFill>
                <a:schemeClr val="accent1"/>
              </a:solidFill>
              <a:latin typeface="Fira Sans"/>
              <a:ea typeface="Fira Sans"/>
              <a:cs typeface="Fira Sans"/>
              <a:sym typeface="Fira Sans"/>
            </a:endParaRPr>
          </a:p>
        </p:txBody>
      </p:sp>
      <p:sp>
        <p:nvSpPr>
          <p:cNvPr id="4088" name="Google Shape;4088;p43"/>
          <p:cNvSpPr txBox="1"/>
          <p:nvPr/>
        </p:nvSpPr>
        <p:spPr>
          <a:xfrm flipH="1">
            <a:off x="360517" y="3784866"/>
            <a:ext cx="13089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b="1" dirty="0" smtClean="0">
                <a:solidFill>
                  <a:schemeClr val="lt1"/>
                </a:solidFill>
                <a:latin typeface="Fira Sans"/>
                <a:ea typeface="Fira Sans"/>
                <a:cs typeface="Fira Sans"/>
                <a:sym typeface="Fira Sans"/>
              </a:rPr>
              <a:t> MISSION 3</a:t>
            </a:r>
            <a:endParaRPr sz="1600" b="1">
              <a:solidFill>
                <a:schemeClr val="lt1"/>
              </a:solidFill>
              <a:latin typeface="Fira Sans"/>
              <a:ea typeface="Fira Sans"/>
              <a:cs typeface="Fira Sans"/>
              <a:sym typeface="Fira Sans"/>
            </a:endParaRPr>
          </a:p>
        </p:txBody>
      </p:sp>
      <p:sp>
        <p:nvSpPr>
          <p:cNvPr id="4089" name="Google Shape;4089;p43"/>
          <p:cNvSpPr txBox="1"/>
          <p:nvPr/>
        </p:nvSpPr>
        <p:spPr>
          <a:xfrm flipH="1">
            <a:off x="360517" y="4044172"/>
            <a:ext cx="2888374" cy="867264"/>
          </a:xfrm>
          <a:prstGeom prst="rect">
            <a:avLst/>
          </a:prstGeom>
          <a:noFill/>
          <a:ln>
            <a:noFill/>
          </a:ln>
        </p:spPr>
        <p:txBody>
          <a:bodyPr spcFirstLastPara="1" wrap="square" lIns="91425" tIns="91425" rIns="91425" bIns="91425" anchor="t" anchorCtr="0">
            <a:noAutofit/>
          </a:bodyPr>
          <a:lstStyle/>
          <a:p>
            <a:pPr lvl="0"/>
            <a:r>
              <a:rPr lang="fr-FR" sz="1200" dirty="0" smtClean="0">
                <a:solidFill>
                  <a:schemeClr val="lt1"/>
                </a:solidFill>
                <a:latin typeface="Fira Sans"/>
                <a:ea typeface="Fira Sans"/>
                <a:cs typeface="Fira Sans"/>
                <a:sym typeface="Fira Sans"/>
              </a:rPr>
              <a:t>Effectuez une dessaisonalisation de la consommation grâce aux moyennes mobiles.</a:t>
            </a:r>
          </a:p>
          <a:p>
            <a:pPr marL="0" lvl="0" indent="0" algn="l" rtl="0">
              <a:spcBef>
                <a:spcPts val="0"/>
              </a:spcBef>
              <a:spcAft>
                <a:spcPts val="0"/>
              </a:spcAft>
              <a:buNone/>
            </a:pPr>
            <a:endParaRPr sz="1200">
              <a:solidFill>
                <a:schemeClr val="lt1"/>
              </a:solidFill>
              <a:latin typeface="Fira Sans"/>
              <a:ea typeface="Fira Sans"/>
              <a:cs typeface="Fira Sans"/>
              <a:sym typeface="Fira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Construire un modèle </a:t>
            </a:r>
            <a:r>
              <a:rPr lang="fr-FR" dirty="0" err="1" smtClean="0"/>
              <a:t>ARIMA</a:t>
            </a:r>
            <a:r>
              <a:rPr lang="fr-FR" dirty="0" smtClean="0"/>
              <a:t> </a:t>
            </a:r>
            <a:r>
              <a:rPr lang="fr-FR" dirty="0" err="1" smtClean="0"/>
              <a:t>regulier</a:t>
            </a:r>
            <a:endParaRPr lang="fr-FR" dirty="0"/>
          </a:p>
        </p:txBody>
      </p:sp>
      <p:sp>
        <p:nvSpPr>
          <p:cNvPr id="3" name="Espace réservé du texte 2"/>
          <p:cNvSpPr>
            <a:spLocks noGrp="1"/>
          </p:cNvSpPr>
          <p:nvPr>
            <p:ph type="body" idx="1"/>
          </p:nvPr>
        </p:nvSpPr>
        <p:spPr/>
        <p:txBody>
          <a:bodyPr/>
          <a:lstStyle/>
          <a:p>
            <a:r>
              <a:rPr lang="fr-FR" dirty="0" smtClean="0">
                <a:solidFill>
                  <a:schemeClr val="tx1"/>
                </a:solidFill>
              </a:rPr>
              <a:t>La première étape pour construire un modèle </a:t>
            </a:r>
            <a:r>
              <a:rPr lang="fr-FR" dirty="0" err="1" smtClean="0">
                <a:solidFill>
                  <a:schemeClr val="tx1"/>
                </a:solidFill>
              </a:rPr>
              <a:t>ARIMA</a:t>
            </a:r>
            <a:r>
              <a:rPr lang="fr-FR" dirty="0" smtClean="0">
                <a:solidFill>
                  <a:schemeClr val="tx1"/>
                </a:solidFill>
              </a:rPr>
              <a:t> est de </a:t>
            </a:r>
            <a:r>
              <a:rPr lang="fr-FR" b="1" dirty="0" smtClean="0">
                <a:solidFill>
                  <a:schemeClr val="tx1"/>
                </a:solidFill>
              </a:rPr>
              <a:t>rendre la série temporelle </a:t>
            </a:r>
            <a:r>
              <a:rPr lang="fr-FR" b="1" dirty="0" smtClean="0">
                <a:solidFill>
                  <a:schemeClr val="tx1"/>
                </a:solidFill>
              </a:rPr>
              <a:t>stationnaire</a:t>
            </a:r>
            <a:r>
              <a:rPr lang="fr-FR" b="1" dirty="0" smtClean="0">
                <a:solidFill>
                  <a:schemeClr val="tx1"/>
                </a:solidFill>
              </a:rPr>
              <a:t>. </a:t>
            </a:r>
            <a:r>
              <a:rPr lang="fr-FR" dirty="0" smtClean="0">
                <a:solidFill>
                  <a:schemeClr val="tx1"/>
                </a:solidFill>
              </a:rPr>
              <a:t>Parce que le terme "autorégressif" dans </a:t>
            </a:r>
            <a:r>
              <a:rPr lang="fr-FR" dirty="0" err="1" smtClean="0">
                <a:solidFill>
                  <a:schemeClr val="tx1"/>
                </a:solidFill>
              </a:rPr>
              <a:t>ARIMA</a:t>
            </a:r>
            <a:r>
              <a:rPr lang="fr-FR" dirty="0" smtClean="0">
                <a:solidFill>
                  <a:schemeClr val="tx1"/>
                </a:solidFill>
              </a:rPr>
              <a:t> signifie qu'il s'agit </a:t>
            </a:r>
            <a:r>
              <a:rPr lang="fr-FR" b="1" dirty="0" smtClean="0">
                <a:solidFill>
                  <a:schemeClr val="tx1"/>
                </a:solidFill>
              </a:rPr>
              <a:t>d'un modèle de régression linéaire</a:t>
            </a:r>
            <a:r>
              <a:rPr lang="fr-FR" dirty="0" smtClean="0">
                <a:solidFill>
                  <a:schemeClr val="tx1"/>
                </a:solidFill>
              </a:rPr>
              <a:t> qui utilise ses propres décalages comme </a:t>
            </a:r>
            <a:r>
              <a:rPr lang="fr-FR" dirty="0" err="1" smtClean="0">
                <a:solidFill>
                  <a:schemeClr val="tx1"/>
                </a:solidFill>
              </a:rPr>
              <a:t>prédicteurs</a:t>
            </a:r>
            <a:endParaRPr lang="fr-FR" dirty="0" smtClean="0">
              <a:solidFill>
                <a:schemeClr val="tx1"/>
              </a:solidFill>
            </a:endParaRPr>
          </a:p>
          <a:p>
            <a:endParaRPr lang="fr-FR" dirty="0" smtClean="0">
              <a:solidFill>
                <a:schemeClr val="tx1"/>
              </a:solidFill>
            </a:endParaRPr>
          </a:p>
          <a:p>
            <a:r>
              <a:rPr lang="fr-FR" b="1" dirty="0" smtClean="0">
                <a:solidFill>
                  <a:schemeClr val="tx1"/>
                </a:solidFill>
              </a:rPr>
              <a:t>Alors comment rendre une série stationnaire ?</a:t>
            </a:r>
          </a:p>
          <a:p>
            <a:r>
              <a:rPr lang="fr-FR" dirty="0" smtClean="0">
                <a:solidFill>
                  <a:schemeClr val="tx1"/>
                </a:solidFill>
              </a:rPr>
              <a:t>L'approche la plus courante consiste à la différencier. Autrement dit, soustrayez la valeur précédente de la valeur actuelle.</a:t>
            </a:r>
            <a:endParaRPr lang="fr-FR"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0" y="140684"/>
            <a:ext cx="9116318" cy="566357"/>
          </a:xfrm>
          <a:prstGeom prst="rect">
            <a:avLst/>
          </a:prstGeom>
          <a:noFill/>
          <a:ln>
            <a:noFill/>
          </a:ln>
        </p:spPr>
        <p:txBody>
          <a:bodyPr spcFirstLastPara="1" wrap="square" lIns="91425" tIns="91425" rIns="91425" bIns="91425" anchor="t" anchorCtr="0">
            <a:noAutofit/>
          </a:bodyPr>
          <a:lstStyle/>
          <a:p>
            <a:pPr algn="ctr"/>
            <a:r>
              <a:rPr lang="fr-FR" sz="2400" b="1" dirty="0" smtClean="0">
                <a:latin typeface="Fira Sans"/>
                <a:ea typeface="Fira Sans"/>
                <a:cs typeface="Fira Sans"/>
                <a:sym typeface="Fira Sans"/>
              </a:rPr>
              <a:t>Test de stationnarisation </a:t>
            </a:r>
          </a:p>
        </p:txBody>
      </p:sp>
      <p:sp>
        <p:nvSpPr>
          <p:cNvPr id="138" name="Google Shape;636;p45"/>
          <p:cNvSpPr txBox="1">
            <a:spLocks noGrp="1"/>
          </p:cNvSpPr>
          <p:nvPr>
            <p:ph type="title"/>
          </p:nvPr>
        </p:nvSpPr>
        <p:spPr>
          <a:xfrm>
            <a:off x="6118168" y="618640"/>
            <a:ext cx="2934392" cy="1073727"/>
          </a:xfrm>
          <a:prstGeom prst="rect">
            <a:avLst/>
          </a:prstGeom>
          <a:noFill/>
          <a:ln>
            <a:noFill/>
          </a:ln>
        </p:spPr>
        <p:txBody>
          <a:bodyPr spcFirstLastPara="1" wrap="square" lIns="91425" tIns="91425" rIns="91425" bIns="91425" anchor="ctr" anchorCtr="0">
            <a:noAutofit/>
          </a:bodyPr>
          <a:lstStyle/>
          <a:p>
            <a:pPr>
              <a:buClrTx/>
              <a:buSzTx/>
              <a:defRPr/>
            </a:pPr>
            <a:r>
              <a:rPr lang="fr-FR" sz="1400" dirty="0" err="1" smtClean="0">
                <a:solidFill>
                  <a:schemeClr val="accent1"/>
                </a:solidFill>
              </a:rPr>
              <a:t>ADF</a:t>
            </a:r>
            <a:r>
              <a:rPr lang="fr-FR" sz="1400" dirty="0" smtClean="0">
                <a:solidFill>
                  <a:schemeClr val="accent1"/>
                </a:solidFill>
              </a:rPr>
              <a:t> (</a:t>
            </a:r>
            <a:r>
              <a:rPr lang="fr-FR" sz="1400" dirty="0" err="1" smtClean="0">
                <a:solidFill>
                  <a:schemeClr val="accent1"/>
                </a:solidFill>
              </a:rPr>
              <a:t>Augmented</a:t>
            </a:r>
            <a:r>
              <a:rPr lang="fr-FR" sz="1400" dirty="0" smtClean="0">
                <a:solidFill>
                  <a:schemeClr val="accent1"/>
                </a:solidFill>
              </a:rPr>
              <a:t> </a:t>
            </a:r>
            <a:r>
              <a:rPr lang="fr-FR" sz="1400" dirty="0" err="1" smtClean="0">
                <a:solidFill>
                  <a:schemeClr val="accent1"/>
                </a:solidFill>
              </a:rPr>
              <a:t>Dickey</a:t>
            </a:r>
            <a:r>
              <a:rPr lang="fr-FR" sz="1400" dirty="0" smtClean="0">
                <a:solidFill>
                  <a:schemeClr val="accent1"/>
                </a:solidFill>
              </a:rPr>
              <a:t>-Fuller)</a:t>
            </a:r>
            <a:endParaRPr kumimoji="0" lang="fr-FR" sz="1400" u="none" strike="noStrike" kern="0" cap="none" spc="0" normalizeH="0" baseline="0" noProof="0" dirty="0">
              <a:ln>
                <a:noFill/>
              </a:ln>
              <a:solidFill>
                <a:schemeClr val="accent1"/>
              </a:solidFill>
              <a:effectLst/>
              <a:uLnTx/>
              <a:uFillTx/>
            </a:endParaRPr>
          </a:p>
        </p:txBody>
      </p:sp>
      <p:sp>
        <p:nvSpPr>
          <p:cNvPr id="126" name="ZoneTexte 125"/>
          <p:cNvSpPr txBox="1"/>
          <p:nvPr/>
        </p:nvSpPr>
        <p:spPr>
          <a:xfrm>
            <a:off x="175951" y="734992"/>
            <a:ext cx="3435929" cy="954107"/>
          </a:xfrm>
          <a:prstGeom prst="rect">
            <a:avLst/>
          </a:prstGeom>
          <a:noFill/>
        </p:spPr>
        <p:txBody>
          <a:bodyPr wrap="square" rtlCol="0">
            <a:spAutoFit/>
          </a:bodyPr>
          <a:lstStyle/>
          <a:p>
            <a:r>
              <a:rPr lang="fr-FR" b="1" dirty="0" smtClean="0">
                <a:solidFill>
                  <a:schemeClr val="accent1"/>
                </a:solidFill>
                <a:latin typeface="Fira Sans" charset="0"/>
              </a:rPr>
              <a:t>On pose l’hypothèse : </a:t>
            </a:r>
            <a:endParaRPr lang="fr-FR" b="1" dirty="0" smtClean="0">
              <a:solidFill>
                <a:schemeClr val="accent1"/>
              </a:solidFill>
              <a:latin typeface="Fira Sans" charset="0"/>
            </a:endParaRPr>
          </a:p>
          <a:p>
            <a:endParaRPr lang="fr-FR" b="1" dirty="0" smtClean="0">
              <a:solidFill>
                <a:schemeClr val="accent1"/>
              </a:solidFill>
              <a:latin typeface="Fira Sans" charset="0"/>
            </a:endParaRPr>
          </a:p>
          <a:p>
            <a:r>
              <a:rPr lang="fr-FR" b="1" dirty="0" err="1" smtClean="0">
                <a:solidFill>
                  <a:schemeClr val="accent1"/>
                </a:solidFill>
                <a:latin typeface="Fira Sans" charset="0"/>
              </a:rPr>
              <a:t>pvalue</a:t>
            </a:r>
            <a:r>
              <a:rPr lang="fr-FR" b="1" dirty="0" smtClean="0">
                <a:solidFill>
                  <a:schemeClr val="accent1"/>
                </a:solidFill>
                <a:latin typeface="Fira Sans" charset="0"/>
              </a:rPr>
              <a:t> &lt; 5% on accepte l'hypothèse H0, dans ce cas la série est stationnaire. </a:t>
            </a:r>
          </a:p>
        </p:txBody>
      </p:sp>
      <p:sp>
        <p:nvSpPr>
          <p:cNvPr id="128" name="Google Shape;636;p45"/>
          <p:cNvSpPr txBox="1">
            <a:spLocks/>
          </p:cNvSpPr>
          <p:nvPr/>
        </p:nvSpPr>
        <p:spPr>
          <a:xfrm>
            <a:off x="0" y="3203177"/>
            <a:ext cx="1579418" cy="1375750"/>
          </a:xfrm>
          <a:prstGeom prst="rect">
            <a:avLst/>
          </a:prstGeom>
          <a:noFill/>
          <a:ln>
            <a:noFill/>
          </a:ln>
        </p:spPr>
        <p:txBody>
          <a:bodyPr spcFirstLastPara="1" wrap="square" lIns="91425" tIns="91425" rIns="91425" bIns="91425" anchor="ctr" anchorCtr="0">
            <a:noAutofit/>
          </a:bodyPr>
          <a:lstStyle/>
          <a:p>
            <a:pPr lvl="0">
              <a:buClrTx/>
              <a:defRPr/>
            </a:pPr>
            <a:r>
              <a:rPr lang="fr-FR" b="1" dirty="0" smtClean="0">
                <a:solidFill>
                  <a:schemeClr val="bg1"/>
                </a:solidFill>
                <a:latin typeface="Fira Sans"/>
                <a:ea typeface="Fira Sans"/>
                <a:cs typeface="Fira Sans"/>
                <a:sym typeface="Fira Sans"/>
              </a:rPr>
              <a:t>La valeur de </a:t>
            </a:r>
            <a:r>
              <a:rPr lang="fr-FR" b="1" dirty="0" err="1" smtClean="0">
                <a:solidFill>
                  <a:schemeClr val="bg1"/>
                </a:solidFill>
                <a:latin typeface="Fira Sans"/>
                <a:ea typeface="Fira Sans"/>
                <a:cs typeface="Fira Sans"/>
                <a:sym typeface="Fira Sans"/>
              </a:rPr>
              <a:t>pvalue</a:t>
            </a:r>
            <a:r>
              <a:rPr lang="fr-FR" b="1" dirty="0" smtClean="0">
                <a:solidFill>
                  <a:schemeClr val="bg1"/>
                </a:solidFill>
                <a:latin typeface="Fira Sans"/>
                <a:ea typeface="Fira Sans"/>
                <a:cs typeface="Fira Sans"/>
                <a:sym typeface="Fira Sans"/>
              </a:rPr>
              <a:t> est supérieure au seuil de significativité </a:t>
            </a:r>
            <a:endParaRPr kumimoji="0" lang="fr-FR" sz="1400" b="1" i="0" u="none" strike="noStrike" kern="0" cap="none" spc="0" normalizeH="0" baseline="0" noProof="0" dirty="0">
              <a:ln>
                <a:noFill/>
              </a:ln>
              <a:solidFill>
                <a:schemeClr val="bg1"/>
              </a:solidFill>
              <a:effectLst/>
              <a:uLnTx/>
              <a:uFillTx/>
              <a:latin typeface="Fira Sans"/>
              <a:ea typeface="Fira Sans"/>
              <a:cs typeface="Fira Sans"/>
              <a:sym typeface="Fira Sans"/>
            </a:endParaRPr>
          </a:p>
        </p:txBody>
      </p:sp>
      <p:pic>
        <p:nvPicPr>
          <p:cNvPr id="1026" name="Picture 2"/>
          <p:cNvPicPr>
            <a:picLocks noChangeAspect="1" noChangeArrowheads="1"/>
          </p:cNvPicPr>
          <p:nvPr/>
        </p:nvPicPr>
        <p:blipFill>
          <a:blip r:embed="rId3"/>
          <a:srcRect/>
          <a:stretch>
            <a:fillRect/>
          </a:stretch>
        </p:blipFill>
        <p:spPr bwMode="auto">
          <a:xfrm>
            <a:off x="1520606" y="2773680"/>
            <a:ext cx="6658842" cy="19583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Stationnarisation</a:t>
            </a:r>
            <a:r>
              <a:rPr lang="fr-FR" dirty="0" smtClean="0"/>
              <a:t> de la série par différenciation</a:t>
            </a:r>
            <a:br>
              <a:rPr lang="fr-FR" dirty="0" smtClean="0"/>
            </a:br>
            <a:endParaRPr lang="fr-FR" dirty="0"/>
          </a:p>
        </p:txBody>
      </p:sp>
      <p:sp>
        <p:nvSpPr>
          <p:cNvPr id="3" name="Espace réservé du texte 2"/>
          <p:cNvSpPr>
            <a:spLocks noGrp="1"/>
          </p:cNvSpPr>
          <p:nvPr>
            <p:ph type="body" idx="1"/>
          </p:nvPr>
        </p:nvSpPr>
        <p:spPr/>
        <p:txBody>
          <a:bodyPr/>
          <a:lstStyle/>
          <a:p>
            <a:r>
              <a:rPr lang="fr-FR" b="1" dirty="0" smtClean="0">
                <a:solidFill>
                  <a:schemeClr val="tx1"/>
                </a:solidFill>
              </a:rPr>
              <a:t>Comment trouver l'ordre de différenciation (d)</a:t>
            </a:r>
          </a:p>
          <a:p>
            <a:endParaRPr lang="fr-FR" dirty="0"/>
          </a:p>
        </p:txBody>
      </p:sp>
      <p:pic>
        <p:nvPicPr>
          <p:cNvPr id="2050" name="Picture 2"/>
          <p:cNvPicPr>
            <a:picLocks noChangeAspect="1" noChangeArrowheads="1"/>
          </p:cNvPicPr>
          <p:nvPr/>
        </p:nvPicPr>
        <p:blipFill>
          <a:blip r:embed="rId2"/>
          <a:srcRect/>
          <a:stretch>
            <a:fillRect/>
          </a:stretch>
        </p:blipFill>
        <p:spPr bwMode="auto">
          <a:xfrm>
            <a:off x="642938" y="1532573"/>
            <a:ext cx="5453563" cy="2635567"/>
          </a:xfrm>
          <a:prstGeom prst="rect">
            <a:avLst/>
          </a:prstGeom>
          <a:noFill/>
          <a:ln w="9525">
            <a:noFill/>
            <a:miter lim="800000"/>
            <a:headEnd/>
            <a:tailEnd/>
          </a:ln>
          <a:effectLst/>
        </p:spPr>
      </p:pic>
      <p:sp>
        <p:nvSpPr>
          <p:cNvPr id="5" name="ZoneTexte 4"/>
          <p:cNvSpPr txBox="1"/>
          <p:nvPr/>
        </p:nvSpPr>
        <p:spPr>
          <a:xfrm>
            <a:off x="220980" y="4358640"/>
            <a:ext cx="8641080" cy="738664"/>
          </a:xfrm>
          <a:prstGeom prst="rect">
            <a:avLst/>
          </a:prstGeom>
          <a:noFill/>
        </p:spPr>
        <p:txBody>
          <a:bodyPr wrap="square" rtlCol="0">
            <a:spAutoFit/>
          </a:bodyPr>
          <a:lstStyle/>
          <a:p>
            <a:r>
              <a:rPr lang="fr-FR" dirty="0" smtClean="0"/>
              <a:t> </a:t>
            </a:r>
            <a:r>
              <a:rPr lang="fr-FR" dirty="0" smtClean="0"/>
              <a:t>La </a:t>
            </a:r>
            <a:r>
              <a:rPr lang="fr-FR" dirty="0" smtClean="0"/>
              <a:t>série </a:t>
            </a:r>
            <a:r>
              <a:rPr lang="fr-FR" dirty="0" smtClean="0"/>
              <a:t>atteint </a:t>
            </a:r>
            <a:r>
              <a:rPr lang="fr-FR" dirty="0" smtClean="0"/>
              <a:t>la stationnarité avec deux ordres de </a:t>
            </a:r>
            <a:r>
              <a:rPr lang="fr-FR" dirty="0" smtClean="0"/>
              <a:t>différenciation.</a:t>
            </a:r>
          </a:p>
          <a:p>
            <a:r>
              <a:rPr lang="fr-FR" dirty="0" smtClean="0"/>
              <a:t>Mais en regardant le tracé </a:t>
            </a:r>
            <a:r>
              <a:rPr lang="fr-FR" dirty="0" err="1" smtClean="0"/>
              <a:t>autocorrélogramme</a:t>
            </a:r>
            <a:r>
              <a:rPr lang="fr-FR" dirty="0" smtClean="0"/>
              <a:t> pour </a:t>
            </a:r>
            <a:r>
              <a:rPr lang="fr-FR" dirty="0" smtClean="0"/>
              <a:t>la 2e différenciation, le décalage passe assez rapidement dans la zone </a:t>
            </a:r>
            <a:r>
              <a:rPr lang="fr-FR" dirty="0" smtClean="0"/>
              <a:t>négative, </a:t>
            </a:r>
            <a:r>
              <a:rPr lang="fr-FR" dirty="0" smtClean="0"/>
              <a:t>ce qui indique que la série pourrait avoir été </a:t>
            </a:r>
            <a:r>
              <a:rPr lang="fr-FR" dirty="0" err="1" smtClean="0"/>
              <a:t>surdifférenciée</a:t>
            </a:r>
            <a:r>
              <a:rPr lang="fr-FR" dirty="0" smtClean="0"/>
              <a:t>.</a:t>
            </a:r>
            <a:endParaRPr lang="fr-FR" dirty="0"/>
          </a:p>
        </p:txBody>
      </p:sp>
      <p:sp>
        <p:nvSpPr>
          <p:cNvPr id="6" name="ZoneTexte 5"/>
          <p:cNvSpPr txBox="1"/>
          <p:nvPr/>
        </p:nvSpPr>
        <p:spPr>
          <a:xfrm>
            <a:off x="6324600" y="1691640"/>
            <a:ext cx="2392680" cy="523220"/>
          </a:xfrm>
          <a:prstGeom prst="rect">
            <a:avLst/>
          </a:prstGeom>
          <a:noFill/>
        </p:spPr>
        <p:txBody>
          <a:bodyPr wrap="square" rtlCol="0">
            <a:spAutoFit/>
          </a:bodyPr>
          <a:lstStyle/>
          <a:p>
            <a:r>
              <a:rPr lang="fr-FR" dirty="0" smtClean="0"/>
              <a:t>On fixe donc l’ordre de différenciation d= 1</a:t>
            </a:r>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trouver l'ordre du terme AR (p)</a:t>
            </a:r>
            <a:br>
              <a:rPr lang="fr-FR" dirty="0" smtClean="0"/>
            </a:br>
            <a:endParaRPr lang="fr-FR" dirty="0"/>
          </a:p>
        </p:txBody>
      </p:sp>
      <p:sp>
        <p:nvSpPr>
          <p:cNvPr id="3" name="Espace réservé du texte 2"/>
          <p:cNvSpPr>
            <a:spLocks noGrp="1"/>
          </p:cNvSpPr>
          <p:nvPr>
            <p:ph type="body" idx="1"/>
          </p:nvPr>
        </p:nvSpPr>
        <p:spPr>
          <a:xfrm>
            <a:off x="311700" y="1152475"/>
            <a:ext cx="8931360" cy="3416400"/>
          </a:xfrm>
        </p:spPr>
        <p:txBody>
          <a:bodyPr/>
          <a:lstStyle/>
          <a:p>
            <a:r>
              <a:rPr lang="fr-FR" b="1" dirty="0" smtClean="0">
                <a:solidFill>
                  <a:schemeClr val="tx1"/>
                </a:solidFill>
              </a:rPr>
              <a:t>En </a:t>
            </a:r>
            <a:r>
              <a:rPr lang="fr-FR" b="1" dirty="0" smtClean="0">
                <a:solidFill>
                  <a:schemeClr val="tx1"/>
                </a:solidFill>
              </a:rPr>
              <a:t>inspectant le tracé </a:t>
            </a:r>
            <a:r>
              <a:rPr lang="fr-FR" b="1" dirty="0" smtClean="0">
                <a:solidFill>
                  <a:schemeClr val="tx1"/>
                </a:solidFill>
              </a:rPr>
              <a:t>d'</a:t>
            </a:r>
            <a:r>
              <a:rPr lang="fr-FR" b="1" dirty="0" err="1" smtClean="0">
                <a:solidFill>
                  <a:schemeClr val="tx1"/>
                </a:solidFill>
              </a:rPr>
              <a:t>autocorrélogramme</a:t>
            </a:r>
            <a:r>
              <a:rPr lang="fr-FR" b="1" dirty="0" smtClean="0">
                <a:solidFill>
                  <a:schemeClr val="tx1"/>
                </a:solidFill>
              </a:rPr>
              <a:t> </a:t>
            </a:r>
            <a:r>
              <a:rPr lang="fr-FR" b="1" dirty="0" smtClean="0">
                <a:solidFill>
                  <a:schemeClr val="tx1"/>
                </a:solidFill>
              </a:rPr>
              <a:t>partielle (</a:t>
            </a:r>
            <a:r>
              <a:rPr lang="fr-FR" b="1" dirty="0" err="1" smtClean="0">
                <a:solidFill>
                  <a:schemeClr val="tx1"/>
                </a:solidFill>
              </a:rPr>
              <a:t>PACF</a:t>
            </a:r>
            <a:r>
              <a:rPr lang="fr-FR" dirty="0" smtClean="0">
                <a:solidFill>
                  <a:schemeClr val="tx1"/>
                </a:solidFill>
              </a:rPr>
              <a:t>)</a:t>
            </a:r>
          </a:p>
          <a:p>
            <a:r>
              <a:rPr lang="fr-FR" dirty="0" smtClean="0">
                <a:solidFill>
                  <a:schemeClr val="tx1"/>
                </a:solidFill>
              </a:rPr>
              <a:t>Mais qu'est-ce que </a:t>
            </a:r>
            <a:r>
              <a:rPr lang="fr-FR" dirty="0" err="1" smtClean="0">
                <a:solidFill>
                  <a:schemeClr val="tx1"/>
                </a:solidFill>
              </a:rPr>
              <a:t>PACF</a:t>
            </a:r>
            <a:r>
              <a:rPr lang="fr-FR" dirty="0" smtClean="0">
                <a:solidFill>
                  <a:schemeClr val="tx1"/>
                </a:solidFill>
              </a:rPr>
              <a:t> ?</a:t>
            </a:r>
          </a:p>
          <a:p>
            <a:pPr>
              <a:buNone/>
            </a:pPr>
            <a:r>
              <a:rPr lang="fr-FR" dirty="0" smtClean="0">
                <a:solidFill>
                  <a:schemeClr val="tx1"/>
                </a:solidFill>
              </a:rPr>
              <a:t>L'</a:t>
            </a:r>
            <a:r>
              <a:rPr lang="fr-FR" dirty="0" err="1" smtClean="0">
                <a:solidFill>
                  <a:schemeClr val="tx1"/>
                </a:solidFill>
              </a:rPr>
              <a:t>autocorrélation</a:t>
            </a:r>
            <a:r>
              <a:rPr lang="fr-FR" dirty="0" smtClean="0">
                <a:solidFill>
                  <a:schemeClr val="tx1"/>
                </a:solidFill>
              </a:rPr>
              <a:t> </a:t>
            </a:r>
            <a:r>
              <a:rPr lang="fr-FR" dirty="0" smtClean="0">
                <a:solidFill>
                  <a:schemeClr val="tx1"/>
                </a:solidFill>
              </a:rPr>
              <a:t>partielle peut être imaginée comme la corrélation entre la série et son retard</a:t>
            </a:r>
            <a:endParaRPr lang="fr-FR" dirty="0">
              <a:solidFill>
                <a:schemeClr val="tx1"/>
              </a:solidFill>
            </a:endParaRPr>
          </a:p>
        </p:txBody>
      </p:sp>
      <p:pic>
        <p:nvPicPr>
          <p:cNvPr id="3074" name="Picture 2"/>
          <p:cNvPicPr>
            <a:picLocks noChangeAspect="1" noChangeArrowheads="1"/>
          </p:cNvPicPr>
          <p:nvPr/>
        </p:nvPicPr>
        <p:blipFill>
          <a:blip r:embed="rId2"/>
          <a:srcRect/>
          <a:stretch>
            <a:fillRect/>
          </a:stretch>
        </p:blipFill>
        <p:spPr bwMode="auto">
          <a:xfrm>
            <a:off x="996315" y="2559685"/>
            <a:ext cx="5884863" cy="1822450"/>
          </a:xfrm>
          <a:prstGeom prst="rect">
            <a:avLst/>
          </a:prstGeom>
          <a:noFill/>
          <a:ln w="9525">
            <a:noFill/>
            <a:miter lim="800000"/>
            <a:headEnd/>
            <a:tailEnd/>
          </a:ln>
          <a:effectLst/>
        </p:spPr>
      </p:pic>
      <p:sp>
        <p:nvSpPr>
          <p:cNvPr id="5" name="ZoneTexte 4"/>
          <p:cNvSpPr txBox="1"/>
          <p:nvPr/>
        </p:nvSpPr>
        <p:spPr>
          <a:xfrm>
            <a:off x="754380" y="4411980"/>
            <a:ext cx="7218045" cy="523220"/>
          </a:xfrm>
          <a:prstGeom prst="rect">
            <a:avLst/>
          </a:prstGeom>
          <a:noFill/>
        </p:spPr>
        <p:txBody>
          <a:bodyPr wrap="square" rtlCol="0">
            <a:spAutoFit/>
          </a:bodyPr>
          <a:lstStyle/>
          <a:p>
            <a:r>
              <a:rPr lang="fr-FR" dirty="0" err="1" smtClean="0"/>
              <a:t>PACF</a:t>
            </a:r>
            <a:r>
              <a:rPr lang="fr-FR" dirty="0" smtClean="0"/>
              <a:t> </a:t>
            </a:r>
            <a:r>
              <a:rPr lang="fr-FR" dirty="0" smtClean="0"/>
              <a:t> </a:t>
            </a:r>
            <a:r>
              <a:rPr lang="fr-FR" dirty="0" smtClean="0"/>
              <a:t>est assez significatif puisqu'il est bien au-dessus de la ligne de </a:t>
            </a:r>
            <a:r>
              <a:rPr lang="fr-FR" dirty="0" smtClean="0"/>
              <a:t>significativité </a:t>
            </a:r>
            <a:r>
              <a:rPr lang="fr-FR" dirty="0" smtClean="0"/>
              <a:t>(région bleue). on peut donc fixer le p à 1.</a:t>
            </a:r>
            <a:endParaRPr lang="fr-FR" dirty="0"/>
          </a:p>
        </p:txBody>
      </p:sp>
      <p:sp>
        <p:nvSpPr>
          <p:cNvPr id="6" name="Rectangle 5"/>
          <p:cNvSpPr/>
          <p:nvPr/>
        </p:nvSpPr>
        <p:spPr>
          <a:xfrm>
            <a:off x="5760720" y="3025140"/>
            <a:ext cx="213360" cy="108204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330440" y="2689860"/>
            <a:ext cx="1813560" cy="307777"/>
          </a:xfrm>
          <a:prstGeom prst="rect">
            <a:avLst/>
          </a:prstGeom>
          <a:noFill/>
        </p:spPr>
        <p:txBody>
          <a:bodyPr wrap="square" rtlCol="0">
            <a:spAutoFit/>
          </a:bodyPr>
          <a:lstStyle/>
          <a:p>
            <a:r>
              <a:rPr lang="fr-FR" dirty="0" smtClean="0"/>
              <a:t>P = 1</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trouver l'ordre du terme MA (q)</a:t>
            </a:r>
            <a:r>
              <a:rPr lang="fr-FR" dirty="0" smtClean="0">
                <a:hlinkClick r:id="rId2"/>
              </a:rPr>
              <a:t>¶</a:t>
            </a:r>
            <a:r>
              <a:rPr lang="fr-FR" dirty="0" smtClean="0"/>
              <a:t/>
            </a:r>
            <a:br>
              <a:rPr lang="fr-FR" dirty="0" smtClean="0"/>
            </a:br>
            <a:endParaRPr lang="fr-FR" dirty="0"/>
          </a:p>
        </p:txBody>
      </p:sp>
      <p:sp>
        <p:nvSpPr>
          <p:cNvPr id="3" name="Espace réservé du texte 2"/>
          <p:cNvSpPr>
            <a:spLocks noGrp="1"/>
          </p:cNvSpPr>
          <p:nvPr>
            <p:ph type="body" idx="1"/>
          </p:nvPr>
        </p:nvSpPr>
        <p:spPr/>
        <p:txBody>
          <a:bodyPr/>
          <a:lstStyle/>
          <a:p>
            <a:r>
              <a:rPr lang="fr-FR" dirty="0" smtClean="0">
                <a:solidFill>
                  <a:schemeClr val="tx1"/>
                </a:solidFill>
              </a:rPr>
              <a:t>On va </a:t>
            </a:r>
            <a:r>
              <a:rPr lang="fr-FR" dirty="0" err="1" smtClean="0">
                <a:solidFill>
                  <a:schemeClr val="tx1"/>
                </a:solidFill>
              </a:rPr>
              <a:t>régarder</a:t>
            </a:r>
            <a:r>
              <a:rPr lang="fr-FR" dirty="0" smtClean="0">
                <a:solidFill>
                  <a:schemeClr val="tx1"/>
                </a:solidFill>
              </a:rPr>
              <a:t> le </a:t>
            </a:r>
            <a:r>
              <a:rPr lang="fr-FR" dirty="0" smtClean="0">
                <a:solidFill>
                  <a:schemeClr val="tx1"/>
                </a:solidFill>
              </a:rPr>
              <a:t>tracé </a:t>
            </a:r>
            <a:r>
              <a:rPr lang="fr-FR" dirty="0" err="1" smtClean="0">
                <a:solidFill>
                  <a:schemeClr val="tx1"/>
                </a:solidFill>
              </a:rPr>
              <a:t>ACF</a:t>
            </a:r>
            <a:r>
              <a:rPr lang="fr-FR" dirty="0" smtClean="0">
                <a:solidFill>
                  <a:schemeClr val="tx1"/>
                </a:solidFill>
              </a:rPr>
              <a:t> pour le nombre de termes MA. Un terme MA est techniquement l'erreur de la prévision décalée</a:t>
            </a:r>
            <a:endParaRPr lang="fr-FR" dirty="0">
              <a:solidFill>
                <a:schemeClr val="tx1"/>
              </a:solidFill>
            </a:endParaRPr>
          </a:p>
        </p:txBody>
      </p:sp>
      <p:pic>
        <p:nvPicPr>
          <p:cNvPr id="4098" name="Picture 2"/>
          <p:cNvPicPr>
            <a:picLocks noChangeAspect="1" noChangeArrowheads="1"/>
          </p:cNvPicPr>
          <p:nvPr/>
        </p:nvPicPr>
        <p:blipFill>
          <a:blip r:embed="rId3"/>
          <a:srcRect/>
          <a:stretch>
            <a:fillRect/>
          </a:stretch>
        </p:blipFill>
        <p:spPr bwMode="auto">
          <a:xfrm>
            <a:off x="451485" y="2019300"/>
            <a:ext cx="8285163" cy="1882775"/>
          </a:xfrm>
          <a:prstGeom prst="rect">
            <a:avLst/>
          </a:prstGeom>
          <a:noFill/>
          <a:ln w="9525">
            <a:noFill/>
            <a:miter lim="800000"/>
            <a:headEnd/>
            <a:tailEnd/>
          </a:ln>
          <a:effectLst/>
        </p:spPr>
      </p:pic>
      <p:sp>
        <p:nvSpPr>
          <p:cNvPr id="5" name="ZoneTexte 4"/>
          <p:cNvSpPr txBox="1"/>
          <p:nvPr/>
        </p:nvSpPr>
        <p:spPr>
          <a:xfrm>
            <a:off x="647700" y="4183380"/>
            <a:ext cx="7421880" cy="307777"/>
          </a:xfrm>
          <a:prstGeom prst="rect">
            <a:avLst/>
          </a:prstGeom>
          <a:noFill/>
        </p:spPr>
        <p:txBody>
          <a:bodyPr wrap="square" rtlCol="0">
            <a:spAutoFit/>
          </a:bodyPr>
          <a:lstStyle/>
          <a:p>
            <a:r>
              <a:rPr lang="fr-FR" dirty="0" smtClean="0"/>
              <a:t>On </a:t>
            </a:r>
            <a:r>
              <a:rPr lang="fr-FR" dirty="0" smtClean="0"/>
              <a:t>a 1 retard qui est bien au-dessus de la ligne de signification. Alors, fixons q à 1.</a:t>
            </a:r>
            <a:endParaRPr lang="fr-FR" dirty="0"/>
          </a:p>
        </p:txBody>
      </p:sp>
      <p:sp>
        <p:nvSpPr>
          <p:cNvPr id="6" name="ZoneTexte 5"/>
          <p:cNvSpPr txBox="1"/>
          <p:nvPr/>
        </p:nvSpPr>
        <p:spPr>
          <a:xfrm>
            <a:off x="678180" y="4732020"/>
            <a:ext cx="7620000" cy="307777"/>
          </a:xfrm>
          <a:prstGeom prst="rect">
            <a:avLst/>
          </a:prstGeom>
          <a:noFill/>
        </p:spPr>
        <p:txBody>
          <a:bodyPr wrap="square" rtlCol="0">
            <a:spAutoFit/>
          </a:bodyPr>
          <a:lstStyle/>
          <a:p>
            <a:r>
              <a:rPr lang="fr-FR" dirty="0" err="1" smtClean="0"/>
              <a:t>ARIMA</a:t>
            </a:r>
            <a:r>
              <a:rPr lang="fr-FR" dirty="0" smtClean="0"/>
              <a:t> régulier (</a:t>
            </a:r>
            <a:r>
              <a:rPr lang="fr-FR" dirty="0" err="1" smtClean="0"/>
              <a:t>pdq</a:t>
            </a:r>
            <a:r>
              <a:rPr lang="fr-FR" dirty="0" smtClean="0"/>
              <a:t>) = (1,1,1,)</a:t>
            </a:r>
            <a:endParaRPr lang="fr-F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Construire un modèle </a:t>
            </a:r>
            <a:r>
              <a:rPr lang="fr-FR" dirty="0" err="1" smtClean="0"/>
              <a:t>SARIMA</a:t>
            </a:r>
            <a:r>
              <a:rPr lang="fr-FR" dirty="0" smtClean="0"/>
              <a:t> </a:t>
            </a:r>
            <a:endParaRPr lang="fr-FR" dirty="0"/>
          </a:p>
        </p:txBody>
      </p:sp>
      <p:sp>
        <p:nvSpPr>
          <p:cNvPr id="3" name="Espace réservé du texte 2"/>
          <p:cNvSpPr>
            <a:spLocks noGrp="1"/>
          </p:cNvSpPr>
          <p:nvPr>
            <p:ph type="body" idx="1"/>
          </p:nvPr>
        </p:nvSpPr>
        <p:spPr/>
        <p:txBody>
          <a:bodyPr/>
          <a:lstStyle/>
          <a:p>
            <a:r>
              <a:rPr lang="fr-FR" dirty="0" smtClean="0">
                <a:solidFill>
                  <a:schemeClr val="tx1"/>
                </a:solidFill>
              </a:rPr>
              <a:t>La différenciation saisonnière est similaire à la différenciation régulière, mais, au lieu de soustraire des termes consécutifs, vous soustrayez la valeur de la saison </a:t>
            </a:r>
            <a:r>
              <a:rPr lang="fr-FR" dirty="0" smtClean="0">
                <a:solidFill>
                  <a:schemeClr val="tx1"/>
                </a:solidFill>
              </a:rPr>
              <a:t>précédente.</a:t>
            </a:r>
          </a:p>
          <a:p>
            <a:r>
              <a:rPr lang="fr-FR" dirty="0" smtClean="0">
                <a:solidFill>
                  <a:schemeClr val="tx1"/>
                </a:solidFill>
              </a:rPr>
              <a:t>Ainsi</a:t>
            </a:r>
            <a:r>
              <a:rPr lang="fr-FR" dirty="0" smtClean="0">
                <a:solidFill>
                  <a:schemeClr val="tx1"/>
                </a:solidFill>
              </a:rPr>
              <a:t>, le modèle sera représenté par </a:t>
            </a:r>
            <a:r>
              <a:rPr lang="fr-FR" dirty="0" err="1" smtClean="0">
                <a:solidFill>
                  <a:schemeClr val="tx1"/>
                </a:solidFill>
              </a:rPr>
              <a:t>SARIMA</a:t>
            </a:r>
            <a:r>
              <a:rPr lang="fr-FR" dirty="0" smtClean="0">
                <a:solidFill>
                  <a:schemeClr val="tx1"/>
                </a:solidFill>
              </a:rPr>
              <a:t>(</a:t>
            </a:r>
            <a:r>
              <a:rPr lang="fr-FR" dirty="0" err="1" smtClean="0">
                <a:solidFill>
                  <a:schemeClr val="tx1"/>
                </a:solidFill>
              </a:rPr>
              <a:t>p,d,q</a:t>
            </a:r>
            <a:r>
              <a:rPr lang="fr-FR" dirty="0" smtClean="0">
                <a:solidFill>
                  <a:schemeClr val="tx1"/>
                </a:solidFill>
              </a:rPr>
              <a:t>)(</a:t>
            </a:r>
            <a:r>
              <a:rPr lang="fr-FR" dirty="0" err="1" smtClean="0">
                <a:solidFill>
                  <a:schemeClr val="tx1"/>
                </a:solidFill>
              </a:rPr>
              <a:t>P,D,Q</a:t>
            </a:r>
            <a:r>
              <a:rPr lang="fr-FR" dirty="0" smtClean="0">
                <a:solidFill>
                  <a:schemeClr val="tx1"/>
                </a:solidFill>
              </a:rPr>
              <a:t>), où, P, D et Q sont respectivement SAR, ordre de différenciation saisonnière et termes SMA</a:t>
            </a:r>
            <a:r>
              <a:rPr lang="fr-FR" dirty="0" smtClean="0">
                <a:solidFill>
                  <a:schemeClr val="tx1"/>
                </a:solidFill>
              </a:rPr>
              <a:t>.</a:t>
            </a:r>
          </a:p>
          <a:p>
            <a:pPr>
              <a:spcAft>
                <a:spcPts val="1000"/>
              </a:spcAft>
            </a:pPr>
            <a:r>
              <a:rPr lang="fr-FR" dirty="0" smtClean="0">
                <a:solidFill>
                  <a:schemeClr val="tx1"/>
                </a:solidFill>
                <a:latin typeface="Calibri"/>
                <a:ea typeface="Calibri"/>
                <a:cs typeface="Times New Roman"/>
              </a:rPr>
              <a:t>P </a:t>
            </a:r>
            <a:r>
              <a:rPr lang="fr-FR" dirty="0" smtClean="0">
                <a:solidFill>
                  <a:schemeClr val="tx1"/>
                </a:solidFill>
                <a:latin typeface="Calibri"/>
                <a:ea typeface="Calibri"/>
                <a:cs typeface="Times New Roman"/>
              </a:rPr>
              <a:t>est donnée par </a:t>
            </a:r>
            <a:r>
              <a:rPr lang="fr-FR" dirty="0" smtClean="0">
                <a:solidFill>
                  <a:schemeClr val="tx1"/>
                </a:solidFill>
                <a:latin typeface="Calibri"/>
                <a:ea typeface="Calibri"/>
                <a:cs typeface="Times New Roman"/>
              </a:rPr>
              <a:t>SAR </a:t>
            </a:r>
            <a:r>
              <a:rPr lang="fr-FR" dirty="0" smtClean="0">
                <a:solidFill>
                  <a:schemeClr val="tx1"/>
                </a:solidFill>
                <a:latin typeface="Calibri"/>
                <a:ea typeface="Calibri"/>
                <a:cs typeface="Times New Roman"/>
              </a:rPr>
              <a:t>(</a:t>
            </a:r>
            <a:r>
              <a:rPr lang="fr-FR" dirty="0" smtClean="0">
                <a:solidFill>
                  <a:schemeClr val="tx1"/>
                </a:solidFill>
              </a:rPr>
              <a:t>nombre de retards  dans la </a:t>
            </a:r>
            <a:r>
              <a:rPr lang="fr-FR" dirty="0" smtClean="0">
                <a:solidFill>
                  <a:schemeClr val="tx1"/>
                </a:solidFill>
              </a:rPr>
              <a:t>prédiction en tenant compte de la saisonnalité)</a:t>
            </a:r>
            <a:endParaRPr lang="fr-FR" dirty="0" smtClean="0">
              <a:solidFill>
                <a:schemeClr val="tx1"/>
              </a:solidFill>
              <a:latin typeface="Calibri"/>
              <a:ea typeface="Calibri"/>
              <a:cs typeface="Times New Roman"/>
            </a:endParaRPr>
          </a:p>
          <a:p>
            <a:pPr>
              <a:spcAft>
                <a:spcPts val="1000"/>
              </a:spcAft>
            </a:pPr>
            <a:r>
              <a:rPr lang="fr-FR" dirty="0" smtClean="0">
                <a:solidFill>
                  <a:schemeClr val="tx1"/>
                </a:solidFill>
                <a:latin typeface="Calibri"/>
                <a:ea typeface="Calibri"/>
                <a:cs typeface="Times New Roman"/>
              </a:rPr>
              <a:t>q est donné par MA (nombre</a:t>
            </a:r>
            <a:r>
              <a:rPr lang="fr-FR" dirty="0" smtClean="0">
                <a:solidFill>
                  <a:schemeClr val="tx1"/>
                </a:solidFill>
              </a:rPr>
              <a:t> d'erreurs dans la prévision )</a:t>
            </a:r>
            <a:endParaRPr lang="fr-FR" dirty="0" smtClean="0">
              <a:solidFill>
                <a:schemeClr val="tx1"/>
              </a:solidFill>
              <a:latin typeface="Calibri"/>
              <a:ea typeface="Calibri"/>
              <a:cs typeface="Times New Roman"/>
            </a:endParaRPr>
          </a:p>
          <a:p>
            <a:pPr>
              <a:spcAft>
                <a:spcPts val="1000"/>
              </a:spcAft>
            </a:pPr>
            <a:r>
              <a:rPr lang="fr-FR" dirty="0" smtClean="0">
                <a:solidFill>
                  <a:schemeClr val="tx1"/>
                </a:solidFill>
                <a:latin typeface="Calibri"/>
                <a:ea typeface="Calibri"/>
                <a:cs typeface="Times New Roman"/>
              </a:rPr>
              <a:t>D est </a:t>
            </a:r>
            <a:r>
              <a:rPr lang="fr-FR" dirty="0" smtClean="0">
                <a:solidFill>
                  <a:schemeClr val="tx1"/>
                </a:solidFill>
                <a:latin typeface="Calibri"/>
                <a:ea typeface="Calibri"/>
                <a:cs typeface="Times New Roman"/>
              </a:rPr>
              <a:t>donné par SAR (ordre de différenciation </a:t>
            </a:r>
            <a:r>
              <a:rPr lang="fr-FR" dirty="0" smtClean="0">
                <a:solidFill>
                  <a:schemeClr val="tx1"/>
                </a:solidFill>
                <a:latin typeface="Calibri"/>
                <a:ea typeface="Calibri"/>
                <a:cs typeface="Times New Roman"/>
              </a:rPr>
              <a:t>saisonnière) on applique D = 1 si </a:t>
            </a:r>
            <a:r>
              <a:rPr lang="fr-FR" dirty="0" smtClean="0">
                <a:solidFill>
                  <a:schemeClr val="tx1"/>
                </a:solidFill>
                <a:latin typeface="Calibri"/>
                <a:ea typeface="Calibri"/>
                <a:cs typeface="Times New Roman"/>
              </a:rPr>
              <a:t>le modèle  a des modèles saisonniers bien </a:t>
            </a:r>
            <a:r>
              <a:rPr lang="fr-FR" dirty="0" smtClean="0">
                <a:solidFill>
                  <a:schemeClr val="tx1"/>
                </a:solidFill>
                <a:latin typeface="Calibri"/>
                <a:ea typeface="Calibri"/>
                <a:cs typeface="Times New Roman"/>
              </a:rPr>
              <a:t>définis.</a:t>
            </a:r>
            <a:endParaRPr lang="fr-FR" dirty="0" smtClean="0">
              <a:solidFill>
                <a:schemeClr val="tx1"/>
              </a:solidFill>
              <a:latin typeface="Calibri"/>
              <a:ea typeface="Calibri"/>
              <a:cs typeface="Times New Roman"/>
            </a:endParaRPr>
          </a:p>
          <a:p>
            <a:endParaRPr lang="fr-FR"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Règles de construction </a:t>
            </a:r>
            <a:endParaRPr lang="fr-FR" dirty="0"/>
          </a:p>
        </p:txBody>
      </p:sp>
      <p:sp>
        <p:nvSpPr>
          <p:cNvPr id="3" name="Espace réservé du texte 2"/>
          <p:cNvSpPr>
            <a:spLocks noGrp="1"/>
          </p:cNvSpPr>
          <p:nvPr>
            <p:ph type="body" idx="1"/>
          </p:nvPr>
        </p:nvSpPr>
        <p:spPr/>
        <p:txBody>
          <a:bodyPr/>
          <a:lstStyle/>
          <a:p>
            <a:r>
              <a:rPr lang="fr-FR" dirty="0" smtClean="0">
                <a:solidFill>
                  <a:schemeClr val="tx1"/>
                </a:solidFill>
              </a:rPr>
              <a:t>En règle générale, </a:t>
            </a:r>
            <a:r>
              <a:rPr lang="fr-FR" dirty="0" smtClean="0">
                <a:solidFill>
                  <a:schemeClr val="tx1"/>
                </a:solidFill>
              </a:rPr>
              <a:t>on définit </a:t>
            </a:r>
            <a:r>
              <a:rPr lang="fr-FR" dirty="0" smtClean="0">
                <a:solidFill>
                  <a:schemeClr val="tx1"/>
                </a:solidFill>
              </a:rPr>
              <a:t>les paramètres du modèle de sorte que D ne dépasse jamais un. </a:t>
            </a:r>
            <a:endParaRPr lang="fr-FR" dirty="0" smtClean="0">
              <a:solidFill>
                <a:schemeClr val="tx1"/>
              </a:solidFill>
            </a:endParaRPr>
          </a:p>
          <a:p>
            <a:endParaRPr lang="fr-FR" dirty="0" smtClean="0">
              <a:solidFill>
                <a:schemeClr val="tx1"/>
              </a:solidFill>
            </a:endParaRPr>
          </a:p>
          <a:p>
            <a:r>
              <a:rPr lang="fr-FR" dirty="0" smtClean="0">
                <a:solidFill>
                  <a:schemeClr val="tx1"/>
                </a:solidFill>
              </a:rPr>
              <a:t>Et </a:t>
            </a:r>
            <a:r>
              <a:rPr lang="fr-FR" dirty="0" smtClean="0">
                <a:solidFill>
                  <a:schemeClr val="tx1"/>
                </a:solidFill>
              </a:rPr>
              <a:t>la </a:t>
            </a:r>
            <a:r>
              <a:rPr lang="fr-FR" dirty="0" smtClean="0">
                <a:solidFill>
                  <a:schemeClr val="tx1"/>
                </a:solidFill>
              </a:rPr>
              <a:t>somme </a:t>
            </a:r>
            <a:r>
              <a:rPr lang="fr-FR" dirty="0" smtClean="0">
                <a:solidFill>
                  <a:schemeClr val="tx1"/>
                </a:solidFill>
              </a:rPr>
              <a:t>totale 'd + D' ne dépasse jamais 2. </a:t>
            </a:r>
            <a:endParaRPr lang="fr-FR" dirty="0" smtClean="0">
              <a:solidFill>
                <a:schemeClr val="tx1"/>
              </a:solidFill>
            </a:endParaRPr>
          </a:p>
          <a:p>
            <a:endParaRPr lang="fr-FR" dirty="0" smtClean="0">
              <a:solidFill>
                <a:schemeClr val="tx1"/>
              </a:solidFill>
            </a:endParaRPr>
          </a:p>
          <a:p>
            <a:r>
              <a:rPr lang="fr-FR" dirty="0" smtClean="0">
                <a:solidFill>
                  <a:schemeClr val="tx1"/>
                </a:solidFill>
              </a:rPr>
              <a:t>Construisons </a:t>
            </a:r>
            <a:r>
              <a:rPr lang="fr-FR" dirty="0" smtClean="0">
                <a:solidFill>
                  <a:schemeClr val="tx1"/>
                </a:solidFill>
              </a:rPr>
              <a:t>le modèle </a:t>
            </a:r>
            <a:r>
              <a:rPr lang="fr-FR" dirty="0" err="1" smtClean="0">
                <a:solidFill>
                  <a:schemeClr val="tx1"/>
                </a:solidFill>
              </a:rPr>
              <a:t>SARIMA</a:t>
            </a:r>
            <a:r>
              <a:rPr lang="fr-FR" dirty="0" smtClean="0">
                <a:solidFill>
                  <a:schemeClr val="tx1"/>
                </a:solidFill>
              </a:rPr>
              <a:t> en utilisant </a:t>
            </a:r>
            <a:r>
              <a:rPr lang="fr-FR" dirty="0" err="1" smtClean="0">
                <a:solidFill>
                  <a:schemeClr val="tx1"/>
                </a:solidFill>
              </a:rPr>
              <a:t>pmdarima's</a:t>
            </a:r>
            <a:r>
              <a:rPr lang="fr-FR" dirty="0" smtClean="0">
                <a:solidFill>
                  <a:schemeClr val="tx1"/>
                </a:solidFill>
              </a:rPr>
              <a:t> . Pour ce faire, </a:t>
            </a:r>
            <a:r>
              <a:rPr lang="fr-FR" dirty="0" smtClean="0">
                <a:solidFill>
                  <a:schemeClr val="tx1"/>
                </a:solidFill>
              </a:rPr>
              <a:t>on défini- </a:t>
            </a:r>
            <a:r>
              <a:rPr lang="fr-FR" dirty="0" smtClean="0">
                <a:solidFill>
                  <a:schemeClr val="tx1"/>
                </a:solidFill>
              </a:rPr>
              <a:t>la fréquence des séries mensuelles et appliquer .</a:t>
            </a:r>
            <a:r>
              <a:rPr lang="fr-FR" dirty="0" smtClean="0">
                <a:solidFill>
                  <a:schemeClr val="tx1"/>
                </a:solidFill>
              </a:rPr>
              <a:t>auto-</a:t>
            </a:r>
            <a:r>
              <a:rPr lang="fr-FR" dirty="0" err="1" smtClean="0">
                <a:solidFill>
                  <a:schemeClr val="tx1"/>
                </a:solidFill>
              </a:rPr>
              <a:t>arima</a:t>
            </a:r>
            <a:r>
              <a:rPr lang="fr-FR" dirty="0" smtClean="0">
                <a:solidFill>
                  <a:schemeClr val="tx1"/>
                </a:solidFill>
              </a:rPr>
              <a:t>(), </a:t>
            </a:r>
            <a:r>
              <a:rPr lang="fr-FR" dirty="0" err="1" smtClean="0">
                <a:solidFill>
                  <a:schemeClr val="tx1"/>
                </a:solidFill>
              </a:rPr>
              <a:t>seasonal</a:t>
            </a:r>
            <a:r>
              <a:rPr lang="fr-FR" dirty="0" smtClean="0">
                <a:solidFill>
                  <a:schemeClr val="tx1"/>
                </a:solidFill>
              </a:rPr>
              <a:t>=</a:t>
            </a:r>
            <a:r>
              <a:rPr lang="fr-FR" dirty="0" err="1" smtClean="0">
                <a:solidFill>
                  <a:schemeClr val="tx1"/>
                </a:solidFill>
              </a:rPr>
              <a:t>True</a:t>
            </a:r>
            <a:r>
              <a:rPr lang="fr-FR" dirty="0" smtClean="0">
                <a:solidFill>
                  <a:schemeClr val="tx1"/>
                </a:solidFill>
              </a:rPr>
              <a:t> m=12 D=1</a:t>
            </a:r>
          </a:p>
          <a:p>
            <a:endParaRPr lang="fr-F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r>
              <a:rPr lang="fr-FR" b="1" dirty="0" smtClean="0">
                <a:solidFill>
                  <a:schemeClr val="tx1"/>
                </a:solidFill>
              </a:rPr>
              <a:t>Notre modèle est donc </a:t>
            </a:r>
            <a:r>
              <a:rPr lang="fr-FR" b="1" dirty="0" err="1" smtClean="0">
                <a:solidFill>
                  <a:schemeClr val="tx1"/>
                </a:solidFill>
              </a:rPr>
              <a:t>SARIMA</a:t>
            </a:r>
            <a:r>
              <a:rPr lang="fr-FR" b="1" dirty="0" smtClean="0">
                <a:solidFill>
                  <a:schemeClr val="tx1"/>
                </a:solidFill>
              </a:rPr>
              <a:t>(1,1,1)(0,1,1,12)</a:t>
            </a:r>
            <a:endParaRPr lang="fr-FR" b="1" dirty="0">
              <a:solidFill>
                <a:schemeClr val="tx1"/>
              </a:solidFill>
            </a:endParaRPr>
          </a:p>
        </p:txBody>
      </p:sp>
      <p:pic>
        <p:nvPicPr>
          <p:cNvPr id="5122" name="Picture 2"/>
          <p:cNvPicPr>
            <a:picLocks noChangeAspect="1" noChangeArrowheads="1"/>
          </p:cNvPicPr>
          <p:nvPr/>
        </p:nvPicPr>
        <p:blipFill>
          <a:blip r:embed="rId2"/>
          <a:srcRect/>
          <a:stretch>
            <a:fillRect/>
          </a:stretch>
        </p:blipFill>
        <p:spPr bwMode="auto">
          <a:xfrm>
            <a:off x="177483" y="215265"/>
            <a:ext cx="5297487" cy="21875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780338" y="199073"/>
            <a:ext cx="2540385" cy="251587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940118" y="2884170"/>
            <a:ext cx="2751137"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r>
              <a:rPr lang="fr-FR" dirty="0" smtClean="0">
                <a:solidFill>
                  <a:schemeClr val="tx1"/>
                </a:solidFill>
              </a:rPr>
              <a:t>Les tests de significativité des paramètres et de blancheur du résidu sont validés au niveau 5%.</a:t>
            </a:r>
            <a:endParaRPr lang="fr-FR" dirty="0">
              <a:solidFill>
                <a:schemeClr val="tx1"/>
              </a:solidFill>
            </a:endParaRPr>
          </a:p>
        </p:txBody>
      </p:sp>
      <p:pic>
        <p:nvPicPr>
          <p:cNvPr id="6146" name="Picture 2"/>
          <p:cNvPicPr>
            <a:picLocks noChangeAspect="1" noChangeArrowheads="1"/>
          </p:cNvPicPr>
          <p:nvPr/>
        </p:nvPicPr>
        <p:blipFill>
          <a:blip r:embed="rId2"/>
          <a:srcRect/>
          <a:stretch>
            <a:fillRect/>
          </a:stretch>
        </p:blipFill>
        <p:spPr bwMode="auto">
          <a:xfrm>
            <a:off x="222568" y="359727"/>
            <a:ext cx="5610837" cy="3018155"/>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324600" y="816927"/>
            <a:ext cx="1874837" cy="1135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r>
              <a:rPr lang="fr-FR" dirty="0" smtClean="0">
                <a:solidFill>
                  <a:srgbClr val="111111"/>
                </a:solidFill>
                <a:latin typeface="raleway"/>
              </a:rPr>
              <a:t>Les erreurs résiduelles semblent correctes avec une moyenne proche de zéro et une variance uniforme</a:t>
            </a:r>
            <a:endParaRPr lang="fr-FR" dirty="0"/>
          </a:p>
        </p:txBody>
      </p:sp>
      <p:sp>
        <p:nvSpPr>
          <p:cNvPr id="7170" name="AutoShape 2" descr="data:image/png;base64,iVBORw0KGgoAAAANSUhEUgAABLIAAANBCAYAAAD0vZfAAAAAOXRFWHRTb2Z0d2FyZQBNYXRwbG90bGliIHZlcnNpb24zLjMuNCwgaHR0cHM6Ly9tYXRwbG90bGliLm9yZy8QVMy6AAAACXBIWXMAABJ0AAASdAHeZh94AAEAAElEQVR4nOydd3gUZdvFz2xNDwmEAKGLCb2DVBGkSQdRUZqIFRF7+159RUEUC6+CoiCCSlOKKEqv0nsH6SWBQEhv23fm+2MzszO7sy3Zzabcv+vyMszOzjw7O7s7z5lzn5vhOI4DQRAEQRAEQRAEQRAEQZRxFMEeAEEQBEEQBEEQBEEQBEF4AwlZBEEQBEEQBEEQBEEQRLmAhCyCIAiCIAiCIAiCIAiiXEBCFkEQBEEQBEEQBEEQBFEuICGLIAiCIAiCIAiCIAiCKBeQkEUQBEEQBEEQBEEQBEGUC0jIIgiCIAiCIAiCIAiCIMoFJGQRBEEQBEEQBEEQBEEQ5QISsgiCIAiCIAiCIAiCIIhyAQlZBEEQBEEQBEEQBEEQRLmAhCyCIAiCIAiCIAiCIAiiXEBCFkH4yLZt2/Dcc8+hc+fOaN68Obp164YXXngB27Ztk13/7t27WL16dSmPUsq///6LpKQkvPPOO6W2z61btyIpKQlz5swRlr3zzjtISkrCv//+W2rjEDNp0iQkJSXh5s2bQdm/K8aOHYukpCTk5eV5XHfo0KFISkoqhVEBSUlJGDp0qMf1LBYLZs6cia5du6JFixYYPHhwQMc1Z84c4dw6ePAgkpKSMHbsWJ+28fvvvwufiZs3byIpKQm9evUK0IgJgiAqD/z3q/j3Xw7H713+u3jSpEnF2u+pU6ewZ8+eYj23MtOrVy+0b98+2MPwK9euXcOGDRsky7y9pgkkgTpHP/74YyQlJeHgwYPF3kb79u3L3HWQ3Hsm994SlRMSsgjCB6ZNm4ZJkybh0qVLePDBBzFhwgR06dIFx44dw6RJk/D+++9L1s/MzET//v1dilyVjd69e2Py5MmoVq1asIdSphg+fDgmT54MrVYb7KEUi1WrVmHhwoWIjIzE+PHjMWLEiGAPiSAIgihnREVFYfLkyRg4cKDPz925cycee+wxXL58OQAjI8oT58+fx+DBg3Hs2DHJ8smTJ2PUqFFBGhWdo8XB8T1z9d4SlRNVsAdAEOWFgwcPYsmSJejXrx9mzZoFlcr+8cnPz8e4ceOwYsUK9OjRA7179wYA6PV6FBYWBmvIZY7evXsLx4awU96Fn3PnzgEA/vvf/6JLly4B319oaCgAICQkRPib/39xthEWFlasbRAEQRD+IyoqCi+99FKxnpuVlQWWZf08IqI8kpubC7PZ7LS8uOeWv6Bz1Hcc3zNX7y1ROSFHFkF4yc6dOwEAo0ePlohYABAZGYnXX38dALBly5bSHhpBBBWTyQQAiImJKZX93XvvvQCAhg0bolGjRmAYBo0aNSr2NmJjY1G1alWft0EQBEEQBEEQROlDQhZBeAl/B+DixYuyj7dv3x5fffUVnnzySQC2jIgHH3wQgC1XKykpCb///ruw/o4dO/D000+jU6dOaNasGTp16oRJkyY55UeNHTsWvXr1wp07d/D666/jvvvuQ6tWrTB69GjZWvjz58/jhRdeQMeOHdGhQwe8++67yMnJkR3zrVu38MEHH6B3795o0aIF2rRpgxEjRmD58uWS9fhMov379+ORRx5B8+bN0a9fP8FtduTIEYwfPx7t2rVDly5d8Omnn8JgMDjtzzEji8+GcvWfY+7Rhg0bMGrUKLRp0wZt27bF+PHjceDAAaf9WK1WLFiwAP369UPLli0xePBgbN68WfYYyMGP89SpUxgwYABatGiBUaNGgeM4AMCNGzfwxhtvoEuXLmjevDkeeughzJs3z+kuUWFhIWbMmIH+/fujRYsW6Ny5MyZPnoyzZ89K1pPLyDIYDJg1axZ69eqFli1b4tFHH8Xhw4edxspnRH388ccuX4fjOfXHH39g7Nix6NChg5Dz9vrrryMlJcXrYwTY80zWrFkDABg2bJgko4FlWSxbtgzDhg1Dy5Yt0a5dO0yYMAF79+6VfQ3Lli3Da6+9hpYtW6Jbt244evSo7H4bN24MAGjUqBHCwsJQt25dJCYmAgDGjx+PpKQk3Lhxw+l5f/zxB5KSkrBy5Uo0aNAAWq1WEK+SkpIEcYsgCIIofeQysiwWC7755hsMHjwYrVq1QseOHTFx4kTs379fWOedd97Bu+++CwD45JNPnLIw169fj1GjRqF169Zo06YNRo0ahXXr1smOYePGjRg5ciTatGmD7t2744svvsC+ffucruH4jMXvv/8e7du3R/v27fHTTz8BsP32f/vttxg6dCjatGmDFi1aoG/fvvjss8+g0+mcXu/cuXOxefNmDB8+HC1btkSvXr2waNEiAMDRo0fxxBNPoHXr1ujVqxfmzJkDi8Xi8Vj26tULjz/+OM6fP4+xY8eiVatWuP/++/HRRx+5vCbk4TPO+NcjRu565fTp03juuefQrVs3tGjRAv369cMXX3yBgoICj+MEgIKCAnzxxRfo3bs3mjdvju7du+ODDz5AZmam07qLFy/GiBEjhOvAJ554QpKXNGfOHIwbNw4A8Msvv0iuSRzzlvhr2+vXr+Ozzz5Dt27d0KpVK4waNQqnT58Gy7L44Ycf0KtXL7Ru3RojR46Uve4+evQoJk+ejG7duqF58+bo0KEDJkyYILk+9XSO7t+/HxMmTEC7du3QunVrPPbYY9i4caPs8Vq1ahWGDBmCVq1aoW/fvvj111+9Os48WVlZ+PDDD9G9e3e0atUKTz75JC5cuOByfW+uvflzec6cOdi2bRtGjhyJli1bonPnznjvvfeQlZUlWf/GjRt4+eWX0bNnTzRv3hy9evXC1KlTkZ6eLllP/J65em/79OmDVq1ayZ5v33zzDZKSkrBv3z6fjhFRPqDSQoLwkq5du2Lx4sWYOXMmrl+/jkGDBqFly5ZQKpUAbCVKDz30kLB+kyZNMG7cOPzyyy9o0KABBg4ciCZNmgAAlixZgmnTpqFu3boYNGgQ1Go1Tp8+jW3btuHAgQPYuHEjqlevLmyrsLAQTzzxBEJDQzFs2DBkZGRg/fr1mDhxItavX4+6desCsIW6jx49GiaTCf369UNUVBS2bduG3bt3O72emzdvYuTIkdDr9ejTpw9q1qyJtLQ0bNq0CVOnToXVasWYMWMkz3njjTfQsGFDjB07FoWFhQgPD8euXbswadIkaDQa9OvXD0qlEmvWrMHff//t8ZgOHz4cHTt2dFq+du1aJCcno02bNsKyr7/+GnPnzkVCQgKGDx8OhmGwceNGTJgwAZ9++qnk4uSdd97B2rVr0ahRIzz22GO4fv06pkyZgqpVq3ock5gXXngBLVq0QNeuXREWFgaGYXD27FmMHz8eBoMBffv2Ra1atXDkyBHMmjULhw8fxrx584Rz4pVXXsGuXbvQs2dP9O7dW3jf9uzZg99//x0NGzaU3S/LsnjmmWdw6NAhtGzZEn369MHp06fx1FNPlbj8bebMmVi4cCEaN24sHMfDhw/j77//xtGjR7Fx40aEhIR4tS0+z2Tr1q04f/48HnvsMcTFxSEhIQEsy+LVV1/Fxo0bUadOHTz88MPQ6XTYtm0bJk6ciPfffx+jR4+WbO/bb79FWFgYxowZg8uXL6Np06ay+42Pj5dcdIlFymHDhuHAgQP466+/MHnyZMnz1q5dC41Gg/79+0OpVOLUqVPCY/ykgSAIgig7TJs2Db/++is6duyI+++/H/n5+cL1z6JFi3Dfffehd+/eyMvLw7Zt29CtWze0bt0aUVFRAOy/eXFxcRg0aBAAm8P+tddew7lz5/Dmm28K+/r5558xY8YMxMXFYejQoTCbzViyZIlLQWH37t3YsmULhg8fjoyMDLRq1QoWiwUTJkzAqVOn0K1bN3Tr1g2FhYXYvn07fvzxR9y8eROzZ8+WbGfz5s2YO3cu+vfvj/bt22Pt2rX49NNPcevWLfz222+4//778fjjj2Pjxo345ptvEBUVhfHjx3s8dnfv3sW4ceOQkJCA0aNH4+TJk1i6dCkOHTqEFStWCGX1JeHatWuYMGECFAoF+vfvj6ioKBw/fhw//PADTp8+jZ9//tnt8/Pz8/HEE0/g4sWL6Ny5M/r27YubN29ixYoV2L17N3799Vfhenj+/Pn48ssv0axZM4waNQpmsxkbN27EK6+8AqPRiGHDhqFjx44YPnw41qxZg1atWqF79+5ISEhwO4ZXXnkFubm5GDhwIG7fvo1Nmzbh6aefRq9evbBz507069cPRqMRa9euxfPPP4+NGzciPj4egK2x0ZQpUxAbG4vevXsjPDwcly5dwq5du3Do0CGsWrUKTZo0cXuOrly5Eu+//z5iY2MxYMAAhIWFYdu2bXj55Zfx6quv4vnnnxfG+tVXX+G7775DQkICRo4cifT0dHz00UeIjY316v0qLCzEmDFjcOXKFXTu3BmJiYk4dOgQxo4dC4PBIIyJx5drb8B2k37u3Ll44IEHcN9992Hv3r1YuXIlbt68KQijWVlZePLJJ5GdnY1+/fqhevXquHDhApYvX46DBw9i7dq1UKvVTmN39d4OHToUc+bMwdatWzFs2DDJc/766y9Ur14dnTp18ur4EOUMjiAIr/nggw+4xMRE4b+2bdtyzzzzDLdo0SLu9u3bTuunpKRwiYmJ3AsvvCAsMxqNXNu2bbm+fftyhYWFstv/9ddfhWVjxowRtmEymYTl3333HZeYmMh99dVXwrLRo0dzTZo04fbt2ycsy8zM5AYMGMAlJiZyb7/9trD8/fff5xITE7m9e/dKxnDy5EkuMTGRe+yxx4Rls2fP5hITE7mHH36Ys1qtwnKLxcL16tWLa926NXfhwgVh+Y0bN7guXbpwiYmJ3OzZs4Xlb7/9NpeYmMidO3fOxRHmuHXr1nGJiYncuHHjOIvFIowpKSmJGzNmDKfT6YR1s7KyuD59+nCtWrXiMjMzOY7juP3793OJiYncU089xRmNRmHdJUuWCO9bSkqKy/2Lxzl58mTJcpZluUGDBnEtWrTgTp8+LXlsxowZXGJiIrdkyRKO4zjuwoULXGJiIvfWW29J1tuwYQOXmJjIffrpp8Iy/j3Ozc3lOI7jVq1axSUmJnLvvvuu5HjPnDlTeA08Bw4c4BITE7np06e7fB388b5z5w7XuHFjbvTo0cKx5XnmmWe4xMREbvfu3cKyxMREbsiQIW6Pldx+OI7j1qxZI7wP4vM8OTmZ69q1K9e0aVMuOTlZ8hpatWrF3b171+P+3FFQUMC1bt2a69+/v2T53bt3uSZNmnBTpkwp0fYJgiAI96xevZpLTEzkxowZw82ePdvlf4mJiVzPnj2F5zleM+Xn5wu/WWJOnTrFJSYmci+99JLTPhctWiQsO3z4MJeYmMgNGzZMuEbgONt10aBBg7jExETu0KFDHMdx3O3bt7mWLVtyvXv35tLT04V1z549yzVr1oxLTEzkVq9eLSznf4u3bdsmGdvff//NJSYmcrNmzZIsz8/P57p06cI1adJEuI7hX29iYiK3ZcsWYd3du3cLy/lrCvH6I0eO9PAOcFzPnj25xMRE7vnnn5f83k+bNs3p2qxnz55cu3bt3B5LHsfrlU8//ZRLTEzk9u/fL1nv2Wef5RITE7mLFy+6HefUqVOdXifHcdzWrVu5xMREyW92x44dud69e3Nms1lYdvv2ba558+bciBEjhGWuroscr2nE5yD/ejiO41577TXhGv/OnTvC8jlz5nCJiYnc0qVLhWX9+vXjOnbsKDlnOI7j5s+fzyUmJnJffvmlsEzuuPLjf+ihh7isrCxhuV6v5x577DGucePGwvX1tWvXuKZNm3JDhw6VjHf79u1cUlISl5iYyB04cMDxEEv4+uuvucTERG7OnDnCMrPZLLxm8efRl2tv8bm8fv16YV2TycQNHDiQS0xM5G7cuMFxHMctXryYS0xM5FatWiUZ24cffsglJiZyO3bsEJY5vmdy721ycjKXlJTETZw4UbI9fj4zc+ZMt8eEKL9QaSFB+MDUqVMxb948dO/eHWq1GgUFBfjnn3/wySefoHfv3vjyyy89BjlarVZMmzYNH3/8sdPdMN6dJGenfuqppyR3KHr06AEAuH79OgAgLS0Nhw8fRvfu3dG5c2dhvdjYWLz44otO2xsyZAg+/vhjp3Duli1bIiQkRHYMffr0gUJh/9o4efIkbt68ieHDhwulXQBQt25dr+4WOvLvv//i//7v/5CQkID//e9/grNp1apV4DgOb731lsSRFBMTg2eeeQZ6vV6wlvPlAq+88go0Go2w7ujRo106oFzRr18/yb9PnjyJixcvYuTIkWjevLnksZdffhlqtVooPeDPg8uXL0ts/L1798bWrVvxxhtvuNzvunXrwDAMXn/9dcnxfuWVVxAZGenTaxCj0Wjw2Wef4T//+Y9wbHk6dOgAQP7cKw58ueHUqVMl53mdOnXwwgsvwGKx4I8//pA8p127doiLiyvRfsPDw9GnTx9cvXpVCKEHbMfUarUGvfU2QRBEZeHQoUP45ptvXP7nCZZlwXEcUlNTcfv2bWF5ixYtsHXrVnz55Zdun8//Hr/11lsSx0psbKyQa7p69WoAtvIpg8GA5557TtJZuWnTphg+fLjs9kNCQoRrMfH606dPF2ImeCIiItC0aVNYrVbk5uZKHktISJA0wmnbti0AICwsTNKxrXbt2qhWrRpu3brl9nXzMAyDt956S/J7//LLLyMsLAx//fWXV9vwBH+t49hF7pNPPsH+/fvdluzz1wH33nuvk0P7wQcfRNu2bbFlyxahZIzjOGRlZeHatWvCejVq1MCGDRuwbNmyYr+GESNGSJxI/PEfOHCg4LwCbNfHAITjz7IsXn/9dXz22WdO3bjvu+8+AJ6vqdauXQuTyYQpU6ZIckZDQkIwZcoUsCwrXE9t3LgRFosFzz//vGS8PXv2RLdu3bx6revWrUNUVBSee+45YZlKpcLbb78NhmEk6/py7c1Tp04dSXWKWq0W5iT8fIU/Z06ePAmr1Sqs++qrr2LPnj144IEHvHot4n22a9cO+/fvl5Qwrl27FgDouq8CQ6WFBOEjDzzwAB544AEUFhbiyJEj2L9/P7Zv344bN25g/vz5YFlWYlV3JDQ0FAMGDABgs2RfuXIFycnJuHTpkpD5ICeG1a9fX/LviIgIAPag7fPnzwOAk8ACQFKix8NnOuTk5ODff/9FcnIyrl27hhMnTsBoNEp+XHgc7dnu9slfCHhLVlYWJk2aBI7jMGfOHMlFJ58ptXnzZiF0n+fOnTsAIORAnT9/HkqlUijjFNOmTRtcvXrV6zE5vl5+HMnJyZgzZ47T+uHh4bhw4QI4jkNSUhLatGmD48ePo0ePHkJZRM+ePVGnTh23+z1//jxq1arlVAqp0WjQrFkz2Vwwb4iJicHgwYPBsiwuXryIK1euICUlBRcuXBDyA/zVUef8+fOIj4+Xfa3t2rUT1hHjyf7vLcOGDcOff/6Jv/76SyhPXLt2LWJiYtC9e3e/7IMgCIJwz+TJk912iktKSnL7/KioKAwYMADr1q1Dnz590KZNG+F31JvmHOfPn4dCoRB+c8Q4/g6dPn0agF2sENO2bVusWLHCaXmNGjWcbgo1aNAADRo0gNFoxMmTJ3Ht2jUkJyfj7NmzOHToEAA4XV/Vq1dP8m/+5o/c9rVarSSfyh1xcXFo0KCBZFlkZCQaNGiAs2fPQq/XlziuYPjw4Vi+fDm+/vproQzy/vvvFyIZ3HHt2jXodDpYrVbZayr+WvTChQto164dHnvsMcyfPx9DhgxBixYtcP/996NHjx5o0aJFiV4DH8/Bwx+T2rVrS5ZrtVoA9utuhUKBPn36ALCJW5cuXUJycjIuX74syQp1x5kzZwDYMrIuXbokeYzPU+PPUU/X+XIxImIMBgOuX7+Ojh07OpXuVa9eHbVr15aM15drbx7HuQoA4QYsf9z69euHb7/9Fr/99hs2b96Mbt26Ce9lcW9mDhs2DEeOHMGGDRswevRoWK1WbNiwAY0bN/b4PUOUX0jIIohiEh4ejh49eqBHjx54++23sWrVKrz//vtYsmQJJk+e7Pbi4PDhw/jkk0+EHwmtVovGjRujWbNmuH37thAqLkbsLgIg3Dnh1+UvbMLDw52eGx0d7bQsNzcXn3zyCf7++2+YzWYwDIOEhAR06tRJ4mQR45id5Os+XWE2m/HSSy8hNTUVM2fORLNmzSSP5+fnA7DlI7iCv8OZl5cHrVbr1FnS1zEBrl/v7t273V4wFBYWIiIiAj/++CMWLFiAtWvXYteuXdi1axemT5+OLl26YNq0aU4XSeL9uMrz8vU1OLJ582Z8+eWXwp2xsLAwNG/eHI0bN8a+fftkz73iUFBQ4HSHkofPu3BsCMBfJJaUTp06oUaNGli/fj3eeustXLt2DWfPnsWYMWNkcxcIgiCIssnMmTPRvHlz/P777zh06BAOHTqEL774As2bN8f06dNlb1rxFBQUQKvVOl0/AbbJdWhoKPR6PQAgOzsbAGR/t8SZpWLk8iRZlsW8efOwaNEi4bqkatWqaNOmDRISEnDlyhWn31lX14ty4/YFsZtIDP8a8/PzSyxkNW7cGCtWrMD333+Pf/75BytWrBDyt8aNG4dXXnnFyenDw19TXb161a1Djz+Or732GurVq4dff/0Vp06dwsmTJzFnzhw0aNAAH3zwgaQawRdcCW7eHP8LFy5g+vTpgkipVqtxzz33oHnz5rh+/brHayr++tZdYLv4+haQv+auUqWKx7Hy25F7PmC7vuQ/B+KxeXPtzSN3zBzf//j4eKxatQrfffcdtm3bhr/++gt//fUX1Go1RowYgf/85z8+Xw8+9NBDmD59Ov7++2+MHj0ae/fuRUZGBiZOnOjTdojyBQlZBOEFBQUFGDFiBBo0aIB58+Y5Pc4wDB555BFs3LgRe/bswZ07d5zugvHcunULzzzzDLRaLaZNm4Z27dqhfv36UCqVWL9+PbZu3VqsMfI2Y/6HR4y4Sw7Pm2++iX/++QejRo3C0KFDkZiYKLi8vLWc+7pPV0ybNg1HjhzB2LFjnYIaAdtFhlKpxMmTJz0KEVFRUUhOTobZbHZa15cxycFf7Hz88ccYOXKkx/XDw8Px8ssv4+WXX8a1a9ewd+9e/PXXX9i3bx9effVVrFy50uVrkDumgPNrcBQ0xfAX6DwnT57Eyy+/jBo1amDWrFlo0aIF6tSpA4ZhMH/+fL92dQkPD8fdu3dlH+MvfLy58CoOCoUCQ4YMwfz583H8+HHhdZG9nCAIonyhVqvx1FNP4amnnkJqair27t0rXGs999xz2LZtm8vrgvDwcOj1euTn5zuV5RuNRhgMBqGci7/+KSwsdArO9rb7HgAsXLgQX331FTp27IhnnnkGTZo0EVwmTz/9NK5cueL1tkqK0WiUXc4LIq5+g10JT4DzdQVgE7O++uormEwmHD9+HLt27cLvv/+O77//HvHx8XjiiSdkt8ULKkOHDsVnn33m7qUI4xo5ciRGjhyJzMxM7Nu3D1u2bMHmzZvxwgsvYPv27V6HnvuDgoICPPXUU8jPz8fbb7+NLl26oGHDhtBoNDh58qRXTY/468qtW7d6dOvz19wFBQWSMkQAQhdxd/A3Qr29vvTl2ttX6tSpgxkzZsBqteLMmTPYvXs3fv/9d/z222+IjIx0W9kiR0REBB588EGsX78eaWlp2LBhA5RKpdDggaiYUEYWQXhBREQE8vPzsW/fPmRkZLhdV6FQCBctchcDW7duhV6vx5QpU/Doo4/innvuEazj/AVOcVwxTZs2BcMwTjkFgN26zJOXl4d//vkHzZs3x4cffoi2bdsKF3E3b96E0Wj0agy8vdmbfbpi6dKl+O2339CxY0e88847suskJSXBarU6WZgB4Pjx4/jiiy9w5MgRAECzZs3AsixOnjxZ7DG5grcny23HbDbj008/xeLFiwHYLOAzZ87EiRMnANjKDcaMGYNly5ahfv36OHXqlGCzdoR35qWmpkqWyx0D/uJCTqRLSUmR/HvdunVgWRYffPABBg4ciLp16wrnKF9y6S9HVuPGjZGXl4eLFy86Pca/V96UhhQXXhDdsWMHdu7ciQYNGsiWjBAEQRBlk5SUFMyaNQs7duwAANSqVQuPPPIIfvzxR3Tq1AlpaWm4efMmAPnrrcaNGwOw/+aIOXr0KDiOE36HeCe4uJstj9z1hCv+/vtvKJVKfPfdd7j//vuF60GO4/z+O+uJa9euOYkWer0eFy5cQNOmTV06jvjrCkdxhOM4p+uKP/74A9OmTQPHcdBoNLjvvvvw5ptvCqWCR48edTm+Bg0aQKPR4OzZs7LH5KeffsLcuXORnZ2N7OxszJkzR8iLqlq1KgYPHozZs2djxIgR0Ov1QjWBOyHOnxw4cAAZGRkYPXo0nnrqKTRu3Fg4pnLX83Lj4q8r+dJWMdevX8fMmTOxfft2APZzVO6YenN9GxISgnvuuQfnzp1zcsTn5eUhOTnZaWzeXnv7wrZt2zB16lQUFBRAqVSiVatWmDx5MpYuXQrA/Tnj7r0dOnQoOI7Dtm3bsGvXLnTu3Nmlm5KoGJCQRRBeMnr0aCGQUc5psm3bNuzbtw99+vQRRCG+vM1sNgvr8XZZR0Hs/Pnz+OWXXwDYAjB9JS4uDt27d8eBAwewadMmYXlBQYGTZVutVkOhUCAvL08iphgMBkybNs1pzK5o0aIFGjVqhL/++ksiZt29excLFy70+PyDBw9ixowZSEhIwFdffSVbDghACFqdMWOG5M5oQUEBpk6dih9++EHInODbA3/xxReSddetW1diIatDhw6oXbs2Vq1ahePHj0semz9/PhYtWiSUi5pMJixcuBBz586VXMgUFBQgNzcXcXFxLi8i+df76aefSt6HH3/80em8qVevHpRKJQ4cOCC5U7pz505hLDyuzr39+/cLdw6Lc+7JMWLECAA295pYZEtJScG3334LtVqNgQMH+mVfcvDW/r/++gtnzpwhNxZBEEQ5IyQkBD/88AO+/vprybWKyWRCeno6NBqNIBTJXW/xv0OzZs2ShEBnZWUJDiD+t2Hw4MFQq9X4/vvvJeteunRJNh/LFVqtFlarVbINAJg7d64QEu6v31lPmM1mzJo1S7gG4TgOX375JXQ6HR5++GGXz+Mb4+zevVuS57Vs2TJJ8xoAOHHiBJYsWeIU+s0LjLVq1XK5H61WiwEDBuDy5ctYtGiR5LGDBw/is88+w+rVqxEdHY3w8HD88ssv+N///uc0Bv6mH78vuXMhEPDXVI6B7qmpqcJ1t/i9lhvXkCFDoFQq8dVXXyE9PV1YbrFYMG3aNCxcuFB4vQMGDIBWq8V3330nWffIkSOC2OWJ4cOHQ6fT4YsvvpCcF7NmzXI6L3259vaFq1evYvny5Vi+fLlkOf/5cHfOuHtvu3Xrhri4OCxYsAAZGRl03VcJoNJCgvCSF154ARcvXsSmTZvQt29fdOvWDfXr14fFYsHJkydx7NgxNGzYEFOnThWeExMTA41Gg4MHD+KTTz5Bnz590LNnT3z55ZeYN28erl69irp16+LGjRvYsWOHYH13/JH2lv/+978YNWoUXnnlFfTu3Rvx8fHYsWOHpPMdYMtj6NOnDzZt2oRHHnkEXbt2hU6nw44dO5CRkYHo6Gjk5+eDZVmn54phGAYzZszAk08+ifHjx6Nfv36IiIjAli1bPIZ85ufn4+WXX4bFYkH37t2xevVqmEwmp7tyL730Ejp16oSxY8di8eLFGDhwIHr06AGNRoOtW7fi9u3bGDVqlNAhplWrVnjqqafw448/YtiwYXjggQdw584dbN26FXXr1nW64+QLSqUSM2fOxDPPPIMxY8bgwQcfRJ06dXDmzBkcOHAAtWvXxmuvvQbAFhjbr18/bNq0CcOHD0enTp1gsViwdetWZGdn4+OPP3a5nwEDBmDTpk3YuHEjrl27hs6dO+Py5cs4cOAAEhISJB2LYmNj0bt3b+G97NGjB1JSUrB9+3a0a9dOcmdrwIABWLRoET788EMcPnwYcXFxuHDhAvbs2YOYmBhkZmYW+9xzZOjQodi+fTs2bdqEIUOG4P7774dOp8O2bduQn5+P999/3ylg1d8MHz4c06ZNA8MwGDx4cED3RRAEQfiXuLg4jB8/HosWLcKgQYPQo0cPKBQK7N69G1euXMGkSZOEG4d8HtTy5cuRm5uLsWPHokOHDpgwYQIWLVqEIUOGoGfPngBsTt309HQ888wzQsfehIQETJkyBV9++SWGDh2KBx98EAaDAZs2bRIEC3fXQzxDhgzBiRMn8Pjjj+Ohhx6CWq3GwYMHcfbsWVStWtWvv7OeUKvV+PPPP/Hvv/+iVatWOHnyJI4fP4777rtP0g3RkaZNm6JZs2Y4fvw4nnjiCXTo0AEXL17E/v37he3wPP3009iwYQPeeOMNbNy4EfXq1cOtW7ewefNmxMXFYcyYMW7H+Pbbb+P48eOYOXMmtm3bhpYtWyItLQ2bN2+GSqXCjBkzoFAooNFoMGXKFEyfPh2DBg1Cnz59EBISgsOHD+P06dMYOnSoIMDx58KGDRsQFhaG4cOHu+2eWFzatWuHhIQE/Pnnn8jOzkbjxo1x+/ZtbNu2DVqtFgzDSN5ruXO0fv36ePPNN/Hpp59i0KBB6NWrF6Kjo7Fr1y5cuXIFPXv2xJAhQwDYztG3334bH330EYYPH44+ffogPz8fGzduRM2aNb26vh0/fjy2b9+OxYsX48yZM2jVqhVOnDiBixcvOmWz+nLt7QuPPvooVqxYgS+++AKHDh1CUlISMjMzsXHjRoSFheHZZ591+Vx3761SqcTgwYOxcOFChIWFCUH8RMWFHFkE4SVKpRKzZ8/GN998g+7du+P06dP45ZdfsHLlShiNRrz++utYs2aNpD5fo9Hgv//9L6Kjo7Fs2TIcOHAA8fHxWLRoETp16oQDBw5g2bJluHbtGsaOHYsNGzagSpUq2L17d7Gs53Xq1MFvv/2GAQMG4PDhw1i9ejWaNm2K7777zmndGTNmYPz48cjPz8eSJUuwe/dutGjRAsuXL8ewYcNgMBiErivuaNWqFZYvX46uXbti586dWLduHR544AHMmDHD7fNyc3OFUMlff/0VX375JebMmeOyPfd7772Hzz77DDVr1sTatWuxZs0aVKtWDTNmzMAHH3wg2fZbb72F6dOnIzQ0FCtWrMDFixcxffp0n1v6ytG+fXusXLkS/fv3x5EjR/DLL78gNTUVY8eOxW+//SaxMX/22Wd4/fXXYbVa8dtvv+H3339HnTp18N1333nM2Jo1axbeeOMNmEwmLF++HOnp6fjmm2+EUgkxM2bMwNixY5GTk4PFixfj1q1bmD17Nvr27StZr0mTJpg/fz6aNWuGrVu3YsWKFcjIyMCUKVPw559/QqFQ4J9//inxMQJsIudXX32F9957D+Hh4Vi1ahV27NiB1q1b46effnJqtR0I+BbQ7du3dxmsTxAEQZRd3nzzTUydOhURERFYs2YNVqxYgfDwcHz66ad4+eWXhfU6dOiA0aNHIzc3F0uXLhVKu9555x18/vnnSEhIwF9//YUNGzagQYMGmDNnDt544w3Jvp599lnMmDEDMTExWL16Nfbu3Yvx48dj0qRJAFyHsot54okn8P7776NKlSpYuXIl/vrrL4SHh2PWrFn46KOPAMBvv7OeCAkJwbJlywBAuI6YPHkyFixY4NIBzzNv3jwMHz4c169fx5IlS6DT6fDzzz+jVatWkvVq166N5cuXY8CAAThz5gwWLVqEw4cPY8iQIVixYoXLwHme2NhYrFixAk899RTS0tKwePFiHDlyBL169cKKFSskQsnYsWPxv//9D7Vr18b69euxdOlSmEwmvPvuu5JrzoSEBCFkfunSpbLlov4gLCwMixYtQt++fXH27FksWbIE586dw5AhQ7B27Vo0btwYR44cEUo0XZ2jEyZMwPz589G4cWNs3rwZv/32G1QqFd555x3Mnj1b8l6NHj0a3377LWrWrInff/8dR44cwZQpU7y+ptJoNFi4cCGeffZZpKWlCa6ohQsXynYM9OXa21uio6OxZMkSPP7447h+/Tp+/vln7Ny5E/fffz9WrFghe53L4+m95a/7+vbtW+JGBkTZh+FKq1CbIAiCIEqRPXv2YOLEiZg+fToeeeSRYA+HIAiCKKNkZ2fDarXKdi2cPXs2vv32W6xcubLcZC326tULeXl5xcowIojyym+//Yb//ve/+Omnn4rdxZIoP5AjiyAIgqhwmEwmzJs3DxERERgwYECwh0MQBEGUYQ4ePIiuXbs6ZYpmZWVhzZo1iI6OdusUIQgiuOTn5+Pnn39G3bp10alTp2APhygFKCOLIAiCqDAkJydj8uTJSE9PR1ZWFqZMmSK0+CYIgiAIObp3746EhAR8++23OH36NBITE5GbmyvkWn766acuG7QQBBE8Dh06hBkzZuDmzZvIz8/HzJkzS61zJRFcSMgiCIIgKgxVq1ZFfn4+jEYjxowZg+eeey7YQyIIgiDKOOHh4fj111+xYMEC7Ny5E/v370dYWBiaN2+OiRMnUpkSQZRRqlevjoyMDCiVSkyZMgXDhg0L9pCIUoIysgiCIAiCIAiCIAiCIIhyAWVkEQRBEARBEARBEARBEOUCErIIgiAIgiAIgiAIgiCIcgEJWQRBEARBEARBEARBEES5gIQsgiAIgiAIgiAIgiAIolxAQhZBEARBEARBEARBEARRLiAhiyAIgiAIgiAIgiAIgigXqII9gPJGenp+sIdAFBETEwYAyM7WBXkkBA+9J2UTel/KHvSelE3i4iKDPQTCBZXl+quyfzdU9tcP0DEA6BgAdAwq++sHKtcxKM71FzmyCIIgCIIgCIIgCIIgiHIBCVkEQRAEQRAEQRAEQRBEuYCELIIgCIIgCIIgCIIgCKJcQEIWQRAEQRAEQRAEQRAEUS4gIYsgCIIgCIIgCIIgCIIoF5CQRRAEQRAEQSA1NRWvvvoqOnXqhHbt2uH555/HjRs3fNqGxWLBiBEj0KtXrwCNkiAIgiCIyo4q2AMgCIIgCIIggktOTg7GjRuHgoICjBs3DlqtFgsXLsTo0aPx559/omrVql5tZ8GCBTh79iwSEhICPGKCIAiiIsJxHAoKClBQkI/8fB0ALthDCgq5uTapxmy2BHkkxYVBSEgowsIioVAo/b51ErIIgiAIgiAqOT/99BNu3ryJVatWoXnz5gCA7t27Y9iwYViwYAHefvttj9u4fPkyvv32W6jV6kAPlyAIgqiAcByH/PwcGAwF4DgODKOEQsEEe1hBwWKxBnsIJcJqtaKgIBdGowGxsfFgGP++jyRkEQRBEARBVHL+/vtvtG7dWhCxACAxMRGdOnXC33//7VHIslqt+L//+z907twZOTk5yMjICPSQCYIgiAqG0WiATpcHjSYEMTHVwDD+d/KUF5RKWwqU1coGeSTFg+M45OVlQa8vgMGgQ2houF+3TxlZBEEQBEEQlZjc3FykpKRIRCyeZs2a4e7du7h7967bbSxatAiXL1/Ghx9+GKhhEgRBEBUcg6EQABATUw0qFbl7yzMMwyAysgoAwGDQ+X37JGQRBEEQBEFUYtLS0gAA8fHxTo9Vr14dAHD79m2Xz7927Rpmz56NN954AzVr1gzMIAmCIIgKj8VihkKhIhGrgqBQKKFQKMGy/i+TpNJCgiAIgiAqBNn5Ruw7cxvtk6ojPjYs2MMpNxQW2u6Ah4aGOj0WEhICANDp5O+msiyL//u//0PLli3x+OOPB2yMMTGV4/3kS0kqy+t1pLK/foCOAUDHAKi8xyA3VwmLBeDjlPjjUBmpKMdAoVBCpVL4/VwmIYsgCIIgiArBH7uvYvep27iQnIPXHmsd7OGUG1jWlr/hLohVoZC/kP7ll19w7tw5/Pnnn34PciUIomJz/PZZ/P7veuSbCiXL+W8Sx151CZE1MK7Vw4iPiCuV8REEUXICdWlAQhZBEARBEBWC7AKj7f/5xiCPpHwRHm4LYNXr9U6PGQwGyTpiUlJS8NVXX2H8+PGIiopCVlYWAMBisYBlWWRlZUGtViMyMrLEY8zO9n++RlmEv2NdWV6vI5X99QOV4xiwHIt1Vzdj443tPj3vbmEGzmdcxtgmj6FVXLMAja5sUBnOAznMZgsAgCtSMctr0Lk/KO9h7zwcx8Fstrg9l+PifL9OICGLIAiCIIgKgdVqu/I1l/OLvtImISEBAJCenu70GB/yLpefdfjwYej1esybNw/z5s1zerxz587o2LEjFi9e7OcREwRRXskz5WPR2eW4mH0ZAKBVatCiWlMwouhmrdbWqc5otOfqGKx6nM74F3qLAfNP/4zedXtgSMP+UCoqb1c7gqjMkJBFEARBEESFwFIkYJX3u5elTWRkJOrWrYuzZ886PXb27FnUqFEDcXHOpTzdunXDokWLnJZPnz4dubm5+PzzzxEVFRWQMRMEUf64nHMNC88sQa4pHwBQMzweTzcfixrh1SXruXIjnbh7Gov/XQmD1YCtyf/gWm4yJjYfjWgtfc8Q5ZePP56KDRv+xsqVa1GzZi3JYzqdDi+99DzOnTuD8eMnIiGhNmbMkHYHViqVCA0NRd269TF48DAMGjTUqdS/W7f2HscxYcIzmDjxuZK/oFKChCyCIAiCICoEVpZ3ZDkmqxCe6N+/PxYsWIBz586hadOmAICLFy/iwIEDmDBhguxzqlevLnQ1FBMREQGDwYAuXboEdMwEQZQPOI7DtpRd+PPKBrCc7UZDh/i2eLzxCGiVGq+307p6C9SKqIkFZxbjVsFtXMm9hk8Of4Wnmj2BxJhGgRo+QQQFk8mEt99+DefOncETT4zFM8+8gPXr/wIADBkyHK1atQFgK+fPycnG3r27MXPmdBw5chBTp85wErPq1auPceOecrm/e+65N3AvJgCQkEUQBEEQRIWAd2RZLOTI8pWJEyfijz/+wMSJE/HUU09BoVBg0aJFiI+Px8SJEwHY7gxv2bIF1apVQ9euXYM8YoIgygM6sx5L/l2Bkxk2x6eKUeKRxKHoWuu+YjWIqB5WDW+0m4wVF//A/tuHkW8qwOzjP2Bww37oU+8BKJjy3eGNIACbOPXf/76DI0cOYeTIUZg06WXJ482bt0S/fgMky554YhzmzJmFFSuWo3nzVnjkkVGSx2NiYp2eU56hTzpBEARBEBUC3pFlodJCn6lSpQqWLVuGNm3aYO7cuZg/fz7atGmDX375BbGxsQCArKwsvPXWW/j++++DPFqCIMoDKfmpmHlktiBiVQ2JwevtXkS3hE4l6nKqUaoxpskjGN34EagVKnDgsPbqRsw79RMKzZUrHJ2oeHAch08++RC7du3E8OEj8corb3j1PIZhMGnSy6hduw6WLPkJVqvV85PKMeTIIgiCIAiiQmCxcpL/E75Rp04dzJ071+XjtWvXxoULFzxuZ8WKFf4cFkEQ5ZB9qYfw28U/YGFtXehaVGuCcU0eQ5g6zG/76FKrA+pGJmDBmcVI12fiTOZ5zDz8NSY2H4N6UXX8th+CKE1mzfoMmzZtwMCBQ/Dmm++CZb2/plGpVHjwwb74+ecfcenSBTRu3DSAIw0u5MgiCIIgCKJCwIe8sxzn04UfQRAE4T9WX/oLS8+vgoW1gAGDYfcMwLMtxvtVxOKpHVkLb3eYgtZxzQEAmYZszDo6FyfTnZtXEERZ5/vvv8GaNSvRvn1H/N///bdYzsWGDW15cZcuXZQst1otyMnJcflfeYMcWQRBEARBVAisIvHKbGWhpbbsBEEQpcqp9LPYnrIbABCpicDEZqNxb8w9Ad1nqCoUTzcfix0pu7HmynpYOCuW/LsC9aNep46GFQzr3aswHvsTMBuCPRQ76hBo2w6FsnrDEm1m6dJf8Mcfq8AwDM6fP4f09LuIj6/h83b4bsG5uTmS5adPn8KgQb1dPm/PniM+7yuYkJBFEARBEESFQJyNZbGy0KpJyCIIgigtCsyFWHZhNQAgVBWCN9u9hKqhMaWyb4Zh0Kvu/agSUgU/nlkCnUWPZedX4fmWE0qUx0WULUynN8OafDLYw3DCpAlFaK/nS7SNP/5YhW7d7seDD/bFhx++h2nTPsCcOb5nUlostnJex/P+nnvuxeTJr5RojGUJErIIgiAIgqgQWEXZWNS5kCAIonRZceEP5JsKAACP3Du01EQsMW2rt8Sp+DY4nHYcZzLP48DtI+hcq0Opj4MIDJoWfcGZ9WXOkaVp3rfEm+nYsRM++uhTaDQa/PPPduzcuR0rVizHyJGjPD9ZRF5eLgCgShXp5y8yMhIdOtxX4nGWFUjIIgiCIAiiQmBhxY4sysgiCIIoLY6mncTRuzanTKtqzdCxRtugjeXRxKG4mH0FuaY8rLq0FokxjYIiqhH+R1m9IcL6vxrsYQSE119/BxqNRvj7+PFjmDt3Dtq3vw/16zfwejsXL9qasiQmNg7IOMsKFPZOEARBEESFQOLIspIjiyAIojTINebjt4trAADh6jCMajwiqOV8YeowjG4yEgBgsBqx9PxKsBz9JhBlG4XCLs3ExMTi1VffhMlkxPTpHwjlgp6wWCzYuXMbatashUaN7g3UUMsEJGQRBEEQBFHu4TjOKeydIAiCCCwcx2H5hdUoNOsAAKOSRiBKExnkUQHNqjZGl5odAQAXsi9jz60DQR4RQfhGv34PoXv3Hjh//hx+/vlHr54zf/5cpKXdwejR4yt8NhyVFhIEQRAEUe4Ri1gAObIIgiD8RVRUKJRK+UnxrhsHcDrjHACgc+12eDCpU4n3p1TavBYxMWFerW+1csjL0zstH3HvIJzPvoQsQzbWXF6HxrGJqB5WrcTjI4jS4s03/w/Hjx/DL78sROfOXYXlZ86cglJpa2hjtVqRlZWJ/fv34uTJ4+jX7yEMHTrCaVvZ2VnYtGm9y31FRUWhc+du/n8RAYKELIIgCIIgyj1Wh0wsi4UysgiCIPyBUsmAA3A7o1CyPMeQg5+OrwIARGoi0b/uQKQ6rBNoalYLdymyhapCMLbJI/j6+HyYWDMW/7sCr7Z9HgqGipKI8kFcXBymTHkNM2Z8iGnT/otHHnkcALB27RqsXWsr51UoFIiIiMS99ybivfc+RL9+A2TdWDduXMe0af91ua9GjRJJyCIIgiAIgihNxEHvADmyCIIg/MntjEK8+PkO0RIOmqQjUEbbusdlnLkXb+05VOrj+vbNnqhVLdzl44kxjdCjdlf8c3MvruZex/aU3ehdt0cpjpAg3POf/0zFf/4z1eXjAwYMxoABg4V/jxjxiM/72LPnSHGGVqYhOZogCIIgiHKPY5dCErIIgiAChzIuBcroTACAJT0BbE71II/INUPveQhxoVUBAH9d3YTbhWlBHhFBECWFhCyCIAiCIMo9VgfhisLeCYIgAgOj1UFd9wIAgDWGwJzcOMgjco9WqcG4po+BAQMLa8Ev536DlbUGe1gEQZQAErIIgiAIgij3WJzC3ikjiyAIwv9wUDc4DUZpE4LM15oDVnWQx+SZhtH1hZLC5Pyb2HxjZ3AHRBBEiSAhiyAIgiCIco+jI8tiIUcWQRCEv1HG34AyKhsAYEmrAzav/HQBHNigD2qExwMA1l/fgpT81CCPiCCI4kJCFkEQBEEQ5R6nroVUWkgQBOFXmJACqOtcBACwhlCYU5KCPCLfUCvVGN/kMSgYBViOxS/nfoWZtQR7WARBFIMKJWSdOnUKzzzzDNq3b48WLVpg2LBh+OOPP4I9LIIgCIIgAgx1LSQIgggcVs4KTcPTYBQsOA4wX20BsKpgD8tn6kbVRr96vQAAqYV3sP7aliCPiCCI4lBhhKwrV65g7NixuHDhAp5++mm89dZbCA0Nxdtvv41FixYFe3gEQRAEQQQQR0eWmTKyCIIg/MaxtBNQROQCACx36oMtiA3yiIpP//q9UCeiFgBga/I/yDJkB3lEBEH4SoURsmbOnAmFQoGVK1fi+eefx9ixY7F06VK0adMGX3/9NQoKCoI9RIIgCIIgAoSjA4scWQRBEP6B5VhsT94BAOBMWlhu3hvkEZUMlUKFUY1HALC9tq3J/wR5RARB+EqFELKsVisOHz6M7t27Iz4+XliuUCjw0EMPQa/X4/z580EcIUEQBEEQgcSpayGFvRMEQfiFQ7dOIF2fDsDmxgKnDO6A/ED9qLpoEpsIANiXegi5xvwgj4ggCF8of4XNMigUCqxduxYMwzg9lpWVBQBQKsv/Fy5BEARBEPI4hb2zJGQRBEGUFI7j8Of5Tba/zWpY7tYJ8oj8R//6D+LfrIswsxZsT9mF4Y0GBntIBEF4SYVwZDEMgzp16qB27dqS5TqdDqtXr0Z4eDiaNm0apNERROAwmq2Yu+Y0Vmy/HOyhEARBBBWrY2mhhTKyCIIgSsqZzH9xI/cWAMCSVr9cBry7olGVBrgnugEAYPet/Sg064I8IoIgvKXifBM5wHEc3nvvPaSnp2PKlCnQarV+2W5MTJhftkOUHKXSpsNW5vdk78lUHLlgs3oP69kI8bHBPRb0npRN6H0pe9B74n9CQtWSfytVCjq+BEEQJYDjOGy8vh0AEKLUQp9WN8gj8j/96/fCtyd/hNFqws6UPRjYsG+wh0QQhBdUCEeWIxzHYerUqVi3bh3uu+8+PPfcc8EeElECOI7Dv9ezcCudAvsdydOZhL8LRH8TBEFUNiyOXQspI4sgCKJEXMi+jOt5yQCArgldAKvawzPKH01iE1E30lbVs+PmXugthiCPiKhsfPzxVHTr1h6LF//kcp0hQ/ph8uRnJcs4jsOLLz6DVat+FZZZrVYsXfozRo0ajl69umL8+FHYvHljscb12msv4YMP3nVaPnXqfzB37tfF2qY/qXCOLLPZjHfeeQd///03WrVqhblz50Kl8t/LzM4my2lpc/lWLmYsPopQrRJfvtgVIRrb+8nfaa/M70mm6LWnZxYiNlwTxNHQe+IPbmcWYuPBZHRvWQuNakf7ZZv0vpQ96D3xP7l50slHoc7k8/GNi4v055AIgiDKNZuK3FhapQbdE7rhbxwO8oj8D8Mw6F+/F+af/gV6ix67b+1H33o9gz0sohLy008/oFev3khIqO15ZQDr1q3F3btpGDr0YWHZt99+hRUrluOhhwahWbMW2LFjGz766D1wHIt+/QZ4PZbvv/8Ghw7tx4MP9nF67JlnXsC4cY+hb98BaNQoeB1MK5Qjy2AwYNKkSfj777/RsWNHLFq0CBEREcEeFlFCeCeW3mhFdr4xyKMpW+iNVuFvo9nqZk2ivLBu/w3sPnUbv+24FOyhEES5wuoQ7u7YxZAgCILwnqu513Ex5woAoFeDrojQVNw5VYtqTVErvAYAYFvyLpisVOVAlD5GoxGffz7Dq3X1ej2+/34OnnhiHNRqm1MyJSUZq1b9hpEjR+E//5mKYcMexqxZc9CiRUvMnTsbFovFq+3OmPEhliz5yeU6CQm10atXH8ye/aVXYw0UFUbIslgseOmll7Br1y707NkTCxYsQHh4eLCHRfgBk5mV/ZsA9Cb7F5LBREJWRSBfZwYA5BXSRRRB+IJjaaGFSgsJgiCKDZ+NpWKUGJT4YJBHE1gUjAL9ilxYBeZC7E09FOQREZWR7t174MiRQ9i4cZ3HdTduXIf8/HyJY2rbts1gWRYPP/yosEypVGL48EeRmZmB48ePuN3mzZspeOKJh7Fhw98YO3aC23X79OmPY8eO4NKlCx7HGigqjJA1Z84c7Nq1C7169cKcOXP8Fu5OBB+ThVxHrtAb7UIWHZuKgbnofDeSaEsQPmF1cGCZrfQZIgiCKA4p+bdwNvM8AKBTzfaICa0S3AGVAm3jWyEutCoAYGvyPzCznt0rBOFPXn75DURGRuGbb/6H3Nwct+uuXv0b2rRph6goewzJ+fPnEB4ejjp1pE0ZGjduXPT4v263efduGmJiYjFnzjw899yLbtdt27Y9IiIisGrVb27XCyQVQsjKzMzEwoULoVKp0K1bN6xfvx5//vmn5L+7d+8Ge5hEMZE4siwk1ogxiEsLyZFVIeAn3/R+EoRvWB2EKwsJWQRBEMWCd2MpGAX6VJK8KAWjQN96vQAAOcZcHLp9NMgjIiobMTGxmDRpCnJycjBnzv9crpeaegvXr19Dly7dJcvT09MRF1fdaf1q1eIAAGlpd9zuv0WLVli4cAlat27rcawqlQodO3bG/v17Pa4bKCpE2Pvx48dhMtnKcD766CPZdX744QdUr+78xhJlH7F4RaWFUnTkyKpwmIvOcZPZCo7jwDBMkEdEEOUDR+HKsdSQIAiC8MydwjScTD8DAOgQ3wbVQmODPKLSo2ONNlh/bQuyjTnYfGMHOtVsD6VCGexhESKu5yVjw7VtMFrLTm6yVqnFQw0eRP2oup5X9sCgQUOxadN6bNy4DgMHDkb79h2d1jl58jgAOAWt63SFCAtzjlbSaGyVanq93u2++awtb2nU6F5s374FycnXUbdufZ+e6w8qhJDVu3dvXLgQvPpMIrCQI8s1BhKy3GJlWSgYplyJQbwjiwNgsrDQqukCiiC8wbG0kBxZBEEQvrPpxg5w4MCAqXTd+1QKFfrUewArLv6BDEMWjt49iY41PLtTiNJjR8oenMl0XyIXDEJUWkxo9kSJt8MwDN566//w5JNPYObMj7FkyQqoVFKB6datmwCAWrWk3Q1d3QDnlykU/i3GS0ioUzSeWyRkEYQc5MhyjTjs3WiiYyMmt9CEqYsOITpcg/fHt4fSz1/egcIsCqg2mq0kZBGEl1DYO0EQRMnI0GfiSNoJAEDr6i1QI7zyVbN0rtkBG65vRb6pAJtu7ED7+NZQMOXjGrIy0LNONxgsxjLnyOpVp7vnFb2kbt36GDt2An78cR4WLpyPZ5+V5lXl5OQAACIipJ1Ew8LCYDAYnLZnNBqEx/0J31gvJyfbr9v1FhKyiDKPtGshuY7E6MUZWWYKpRTz7/Us5BaYkFtgQmqGDnWql4+20SbR5NtksgL+/c0hiAqLlZUKVxT2ThAE4Rubb+wEy9m+O/sV5UVVNjRKNR6scz/+uLIedwrTcCr9LFpXbxHsYRFF1I+qixdaue+oVxEYM+ZJbNu2GcuWLUbv3v0kjykUNocVx0lv4MXH18SJE8ectpWRkQ4AqFbNv8I0v3+lMjg33UleJso8YvHKRHfYBTiOk3QtNFA4uAS96HiYy9F54+jIIgjCO5wcWSRkEQRBeE22IQcHbx8BADSv2gR1ImsFeUTBo3tCJ4SrbHcSN97Y7iQYEESgUavVeOed92C1WvHZZzPAim7Wxcbaumvm5eVKnpOU1Bj5+XlITb0lWX7+vK0DaZMmTf06Rn7//HhKGxKyiDKPxKFCE3sBs4WVZMJQ2aUUg6js0lyOstXEQpaBzneC8BrnroU08SAIgvCWbcm7YOFs1x3965eOGyucMaC15joaqtKgQNm5jg1RheCBOl0BACn5t3Aui7KYidKnVas2GDJkOM6cOSUp36tRoyYA5y6EDzzwIBiGwapVvwrLrFYr1qxZgbi46l51I/QFfv/8eEobKi0kyjySjKxy5KwJNHoHB5ZYuCGkZZflpcSI4ziJi8RELjuC8BoLhb0TBEEUi3xTAfakHgQAJMY0QoPoegHblxoWNNekoIPmKhqrU6FkbN/delaNS5YaOG+uhfPmWshkIwM2Bm94oHZXbEveBYPViI3Xt6NpbFK5ah5EVAxefPFl7NnzDzIzM4VlfCfDs2dPo23b9sLy+vUbYOjQEVixYjl0Oh2aNm2Obdu24PTpU5g69WOoVHbp5/DhA8jKysL99/dEaGhoscZ29uxp1KyZgNq16xTz1ZUMErKIMg9lZMkj7lgIAEZyZEmQOrLKx7FxHCe9pwThPc6OLPr8EARBeMP2lN0ws2YAwEMBcGMx4HCPKg0dtFfQWpOMEMbstE6owoyWmhS01KQAANKtkYKodclcA0aonZ4TSMLUYbi/dhdsvrEDV3Ov43LOVdwbc0+pjoEgIiMj8fLLb+K//31HWFatWhzuvTcRJ04cx9ix0rywV155EzExsVi3bi22bNmIunXrYfr0mXjggQcl6/3880KcOHEMK1euLZaQZbVacebMKaf8rtKEhCyizCMtLaSJCY/OScgikU+MoRxmZDk6x+g9JQjvsTo4sswWKi0kCILwhM6sw66b+wAADaLq4d4q/hNraihz0EFzBe001xCj1En3y2pw3FQPJ0z1EaXQo7E6FY3VqYhU2DqsxSnzEae8gO4hF2DlGFyzVMcJU13sMSaBK6V0nF51umNHyh6YWTM2Xt9OQhYREP7zn6n4z3+muny8V6/e6NXriGTZ4MHD8fXXXyA7OxsxMTHCcpVKhYkTn8PEic+53ec338zHww8PglqtcbnOnj1HXD526NB+5ObmYvDg4W73E0hIyCLKPNKwd5rY8zg5sqgMTUK5FLKcHFn0nhKEt8iFvXMcR6UgBEEQbth1az8MViMAWzaWP74zm6uT8VDoSdRWZUuWWzgFzpkTcMTYEGfNtWGBvdvZEVNDMOBQS5mNJHUqmqhT0VB1FyqGhZLh0EidhkbqNDRRp+Lngu4wwvUE3F9EaiLQrdZ92HFzD85nX8KNvBTUiwpOGRVBiBk4cDAWLpyPLVs24NFHn/D5+f/8swMqlQpVqxYvqH39+r/RsWNnNGp0b7Ge7w9IyCLKPBIhixxZAjqjVOQg0UOKpLSwnJQYkZBFEMVHrpTQynJQKUnIIgiCkIPlWOy5ZcvGSoioiWZVG5d4m521F/Fo2AEoRF+9V81xOGJqiOOmetBxIS6fy4HBLWssblljsd3QHBqY0UidhiT1bbRUJyNWWYhmmlt4JWojfijohSw2osTj9cSDde/HP7f2geVY7L51gIQsokyg1YbgqaeexZIlP2HYsJHQaHwTdgsLC/D5518VS7hOTr6OPXv+wXffLfT5uf6EuhYSZR7x5J4cWXYcw90N5MiSEAhH1up/rmDG4qPIyjP4ZXuOODYzIJcdQXiPY2khQDlZBEEQ7vg36yKyjTkAgO4JnUrsxuqhPYdR4TYRy8CpsEHXCh/lDMfX+Q9hrzHJrYglhwlqnDPXxhpdB3yaOwRnTQkAgFqqHLwWtR4NVHdLNF5viAmpghbVmgIAjqadgN4SmGtAgvCV4cNHIj6+BtasWenzcwcMGIy6desXa78LFszDiBGPonHjJsV6vr8gRxZRpmE5jjKyXKB3KC20WFlYWRZKBenTAGAQOdYsfhCyjGYr1u+/AQ7AwXNpeKiT/zv6OI6THFkE4T2OYe+Ac7khQRAEYWdv6iEAgEahRvv4NiXaVp+QUxgUdgKALf/qu/zeSLZWK+kQBYxQ44eCnhgSegy9Qs8hUmHA5MjNYC/VAar18dt+5OhaqyNOpp+BiTXjSNoJdE/oFND9EYQ3MAyD7777sdT3+9FHn5T6PuWgGS9RpnF00lDXQjuOQhYAGE0k9PH4u2uhyWwFPyXO05lKvD05qLSQIIqPRcaRVV7y8QiCIEqbXGMeTmecAwC0jW+FUJVvbik7HAaFHhNErHw2BHPy+/pVxLLvSYE/9e2xvKAzrBwDFcOC3fUDcv5ZBo4L3Pd9k9hExGirAAD2pR4M2H4IgvAeErKIMo3TxJ4mJQJ6mbIzEj7sSEoL/VBeJD4XC/XOIqI/MDuUzpJwSxDeI+/Iot8MgiAIOQ7cPgK2SPzpWuu+Ym6Fw4iww+gTegYAkMOGYk5eX6RaY/00SnkOmO7F3Pw+KGRtuUB5B/6AYcu34MzGgOxPwSjQuVYHAEBy/i0k598MyH4IgvAeErKIMo3jRN5xol+ZkXVkkfAh4G9HlngbBXpzibcnh1NGFpXSEoTXyJURkpBFEAThDMux2FdUVlgzPB4Nour6vA0GLB4L248eIecBAJnWcMzO6480too/h+qSy5YamJU3AIiuAQCwXD8K3doZYAuyArK/LjU7gIEtQ4wvySQIIniQkFVG4DgOxy+m48ad/GAPpUzhKMxQRpYd+dJCErIA2+RVPKn1u5BlCIyQ5eRApPeTILyGD3sXRxVTRhZBEIQzF7OvIMNgE3y61rrP55B3BViMCd+LLiGXAQB3rZGYnd8fmWyk38fqjgw2CsrB7yOkfksAAJt5A7o/PoL17lW/7ysmpAqaVk0CABy5cxxGa2BiJgiC8A4SssoIZ69nYc7vp/HpsmNO3egqM5SR5Rq5LoXkyLLheGz8ImRZxaWFARKyrJSRRRDFhXdfaTVKp2UEQRCEHd6NpVKo0LFGW5+eq4QVT0bsQnvtNQBAqqUKZuf1Rw4b7vdxegOjDUPcI+9C3bQXAIDT5UD31yewpJzy+7661uoIADBYjTiWdtLv2ycIwntIyCoj8E4so8mK3EJS+HkcHVgmCwuWozvsAKArcmRpVPaPsZy4VRkxOLjVTH4oSZVmZJWSI4uELILwGmuR+ypEJGRR2DtBEISUfFMBTqbbMq3axLVAuDrM6+eqYcHTETvRSpMMAEixxGJOfl/kc6EBGau3MAolQrqNg7brGIBRAFYz9FvnwpqT6tf9NK/aBNEam+uMygsJIriQkFVGyMm3i1dmKp8TMMoIEDQxscGLNVUitcIycqzZcAzC93dpYaHBAi4AgioJWQRRfCws78hS2ZeRI4sgCELCwTtHYeFs1xe8w8gbOKsZz0ZuR1PNLQDAVXMcvsnvCx1X3G6H/kfTrDdCHnzB9g+zAfpNs8EZC/22faVCiU41baHv1/JuILXgjt+2TRCEb5CQVUbILrB32XAMfK7MyIl6JGTZ4DOyqoRrhGXkyLLhWJ7rj66FYleXleUCcqwpI4sgio/gyFKLSwvJwUsQBMHDcZxQVlg9rBoaVWno9XPZI6uRqLYJNxfNNfBdfm8YOI2HZ5U+6oYdoGk7FADA5d6Bfvs8cKz/5g5diroXAsDe1IN+2y5BEL5BQlYZITvfLmRRZz47ciVh5DqyoTfajoPYkUUOHhuOIpPFz44sIDCdCx0/+3SuE4T3WIsmKiGUkUUQBCHLldzrSNOlAwC61Ozodci74cYZcGc2AwCSLVUxP78XTFAHbJwlRdNuKFT12gAArCmnYDryu9+2XS20KhrH3AsAOHTnGMzWwMRNEPJERYUiJiasTP0XFVWy0toff5yHbt3a49ixIy7X6datPSZPflay/o0b133eV0pKcnGHWeZQeV6FKA1yyJEli5wwQ2KN7Y6avsh1VCUiOEJWns6E5Dv5aFwvBipl2dLEAxL27rCNQoMZcfBvJoTjZ99A5zpBeA3vvqKwd4IgCHl4B5GSUaJTzfZePYcz6ZC57lsAHEycEosLusFcxqeQDKNASM9noftjGticVJhO/A1FtbpQN/S+lNIdXWp1xPnsS9BZ9DieftrnwHyi+CiVDDgAtzP8VzJaEmpWC4dS6VvXz5LSo0cv1K5dB9WqVfPpeZ999jGuXLmMefMWBWhkpUvZ/haqJLAsh9wCe0aWY8B5ZUbuWNDxsQlWfERTVLgGDAAOpVuK9s3q07h8KxejejVC3451S22/3uAY9u7vroVAoBxZjl06bc0NFD62xSaIygiFvRMEQbhGZ9bh+F1bJ7+Wcc0QqYnw6nmGvUtgzc8EAPypa4e7bHTAxuhPGE0oQvtOQeEfHwImPQw7F0ARXRPKqnVKvO2Wcc0QoQ5HgbkQ+1IPkZBVytzOKMSLn+8I9jAAAN++2RO1qpVux85Gje5Fo0b3+vy8Q4cOIDa2agBGFBzKlo2ikpKnM0k68VFpoR25SYg/OtCVd/iyQgAI06qgKZq4laYjKyW9AABwM71s3BER4+TI8oMrw8mRpbe4WLME+5AZJzV/IAjPsCwn/I5SaSFBEIQzh+4ch5m1Xbt4G/JuvnoIlkv7AABM7RbYY0wK2PgCgaJKDYT2egEAA1hM0G+eDc5QUOLtqhUq3FejHQDgUs5VpBXeLfE2CYLwDRKyygDifCyASgvFyGUE0fGxB70DQIhWKYQbl1bYO8txgvurLJZ6OoW9l5uMLOdxlsXjSxBlDasoyFerFnctpLB3giAIjuOEssKqIbFIimnk8TlsYTYMu38GAChCIqDo/hSA8ucQV9VtCU3HhwEAXH469NvmgmNLfm0lFgP33j5U4u0RhLfIZWT9+efvePLJJ9C7dzf07/8AXnvtJZw+fVJ4vFu39rhz5zbOnTuDbt3aY/36v4Iwcv9CQlYZQJyPBVAphBgjhb3LohcJNaEalZAJU1rHRlzCWBaFFn0pZWT5GxKyCKJ4iAUrcmQRBEFIuZ6XgtRCW8fBLrU6QMG4nwJyHAfDPz8CRpvrPrb/s2DCqgR6mAFD02ogVEX5WNZb52A8uKLE24wPr45GVRoAAA7ePgoL63+nPlG5KCwsQE5Ojui/7KL/ctw+b+PGdfj88xm45557MGXK6xg7dgKuX7+Kl1+ehNu3UwEA77//EapUqYKEhNp4//2P0KpVm1J4RYGFMrLKADlOjiyauPLIlVVRRhZgEJUWhmpV0JayI0vsCCuLwmJphL2TI4sgyg5WtuRCVoHehDi/joogCKJssK/IjaVgFF6FvJvPbYP15hkAgOrerghL6oScMhKuXRwYhkFIj4nQ5d4Gm5kC8+lNUFatC3Vi1xJtt2ut+3A55xoKzIU4lXEObau39NOIicrIu+++Uaznbd26CQ0aNMT7708TlrVp0w7Tp3+AixcvoGbNWujXbwB++OE7REdXQb9+A/w15KBCQlYZINvBkUVCjR05Ua8sCieljVhICtXaHVmlJXroy7gjy6m0MCAZWaUkZJWCOKk3WnDtdh6upOahSrgG3VrW9LolN0GUBayiz7i2mGHvu06mokHdihOCShAEAQB6iwFH7tpKjJpXbYIqWvdh7dacVBgP/AYAYCKqIqTr6ICPsTRg1FqE9p0C3e8fgjMWwLB7ERQxtaCMa1DsbbaOa4EVqj+ht+ix99ZBErKIEvHii69IQtwVCptzkmVZvPrqiy6fFxcXj8OHD+LHH+ehX78BqF27Dpo2bY5ly1YHfMzBhISsMoBzRlbZEwaCBS/qhWqVQsA5ZWQ5CllKwZFVWqKSWCgylkHhVexYA2yTWY7jSiTOOIphhYYAhL0Xffb5LpRA4N7Ts9ezcPxiOi7fykXK3QKI+k2gbnwk6tWIDMh+CSIQiEsLVUoFlAoGVpaTOLU8cTtTF4ihEQRBBJUjaSdgstq6o3sKeedYCwzb5wNWMwAGIQ88A0YTVgqjLB0UkXEI6T0J+vVfAFYL9JvnIGz4B1CEFa8To0apRscabfHPzb04n30JGfpMVAulGyJE8UhKaoy2be2OSaXSJmRZPdyQnzDhaZw7dxqLFv2ARYt+QEJCbXTt2h2DBg1Fw4ae8/DKK5SRVQZwLC2kLmV2eNEqPEQtWkZCn6MjK6S0hSyRUGQ0+S7opOfosXLHZaQGyKbu6MgCSh76bHY4toEsLQwLsd9jCMR7euNOPr789QS2H7uF5DSpiAU45/aVZfJ0Jvyx+yr+vZ4V7KEQQcQiCntXKRmoii7+fHFkpWWTkEUQRMWDLyusoo1G06ruuw6ajq0Fm3EdAKBu2R+qWo0DPbxSR5XQFNpOowAAXGEWDFu/BccWf+4lFgf3pR4u8fgIwleqV4/HokXLMHv293jssSegVmuwYsVyPPnkE9iyZWOwhxcwyJFVBsgpMEn+TY4jO3wZYUSoGhm5hqJldHzEpX0hGiU0vJBVShlZJXVk/bnnGvaduYN9Z+9gxjOdEKr171eRXFaY2cJCrSq+du/kyAqgkBURphEcX4EQsm5n2QXEhrWikFS3CqLDtfh12yUA5es7aMvhFKzbfwMAMKBTPQy/vwGUCrpHU9mwioRqpUIBlZKB0ex9RhbHcbibZQjU8AiCILwiKipUcGHExJTcCXU9JwXJ+bcAAL0adkHV2AiX6xpvXUT+cVsnM3VcPdToMwaMynYjmR9TWaRaFdsx8+V4cd2HIiv/FgrP/APrnYtQXd6OqPuGFGv/MTH3oNHl+ricdR0H045gTNuhUCrsJe5WK4e8PH2xtk0QnuA4DleuXAbDMGjbtj3atm2Pl14CLl++hMmTn8Hy5UvQp0//YA8zIJCQVQZwLC00k+NIgBeyQjRKqJQKWKwsZWTB7sjSqpVQKhRCuHHphb2XLCMrPcf2g55bYMK6/Tcw8oF7/DY2wIWQVcKcrFIJey8aY0SoCmlFywIh3Iq3+cLQ5qgaHYL0HL0gZJWWIOoPMvPs4sP6Azdw5VYunhvaDFUitEEcFVHaiAUrlZKBqki09lbIys43ynbJJQiCKE2USgYWK4vbfnKs/3XpHwAAAwZNolq5dMJzZgOsf84GOA5QqMB2m4jbOSYAtpvtdeLLbtwAPz/w9Zhx7R4Hks8DeWnI2fUr8mMbg4lJKNYY2lZrj8tZ15FjyMO2i0fRvFozAEDNauFQKilzlAgcDMPg3XffQFhYGH78cTFUKpu8U79+A4SFhUOptIuqCoUCHFd+blZ7goSsIGM0W6EzSsugypMbItDwx0KtUkKr5oUsOj68kBWitX058eHGpSXyiR1ZZgsLluWgUHj/Q60T5UttPpyM7i1rIj7WfxkM+qLxKRgGbFHdnGNpoK84Clk6gwUsx0Hhx1B0/tyODNUIywIhKom3yZ87vKsPKF/lu3qHrLILKTmYuugwnh/SDI3rxQRpVERpI87CUioVUAulhd6VFN/JorJCgiDKBrczCvHi5ztKviGFBSGtj4BRAZacqnhvzgmXqz4ath9dQ+4CAP4oaIUdP14GcFl4fPWng0o+ngBS3GNWX9UGL0dugoK14PqKWZiVNwBscZJ3FBaEtFGCUVrx494NMF20Hctv3+yJWtXCfd8eQfjAmDHj8fnnM/Dyyy+gV6/eYBgFdu7chrt30/DCCy8J68XGVsWVK5ewevUKtG3bHg0aNAziqEsOCVlBxjEfC/At06OiwwtZGrUCGrUShQZLuZpkBwq+tDCsqCSPD3s3FUNUKsn+eYxmq0/lgQUGu5vJYuXw67ZLePmRVn4bH+/IighTI6/QdjfR344sDjYxKyJULf+E4uyjaIzhofZjaQiAOCl20WnVCsn/HR8v6/CiboOakahVLRx7T99BXqEJn/96HE/0TsSD7WoHeYREaSAuLVQpGHtAqpe5JyRkEQRR0VDG3gGjsv1GWtLruFyvqfomuobYHNmXzPHYaWhaKuMrC1y3VMd2Q1P0Dj2LOqos9A05jY2GYlyPsipYM2tBVT0Fiuh0MBo9OFOo/wdMALA53b59s2ewhwHANpZgM3ToCGg0GqxevQLz588Fy7K455578fHHn6FHj17CehMnPofPPvsY33zzPzz55NMkZBElQy5UmUrn7PDHQqNSQlNUKkKONZEjSyMVsgDfRaXiYHB0Efq4T96RxXcWO3klE6euZKDlPdVKPDaW4wTHUaRYyCrheSN33hXqzf4Vsor2EapRCW6yQHwf8EIVw0AIxdaoRI6scuR61BWVuUaHazFxYFMk1q6CJVsuwmxhsXLHZRKyKgniEkKbI8sm5nv7uSchiyCIioYy7iYAgDNpwObEya8DK0aE2QLK9awaSwu7gkPlKoVbr2+NpupbqKXKQd/QUzhjro2bVt87D1ru1oaqegoYBlBWuwVLasXtFhdMrFYOSiVTppxu1hI2lJo48TlMnPic23X27Dnidv2HHhqEhx5y75zs0OE+rFy5tvgDLWOQkBVkxPlYMZFaZOcbyZElQuzIUqtKt3yuLMMLSaEOpYVAKQlZMo4sbzGZrcI53rNtAvaevg290YrlWy+hSb3YEgWyA9KyuUiRyFTSzxX/fF58A2zOsvgSbVV+H2q1AlqNAnqjNTClhaLsOaaoNFKhYKBWKWC2sOXKkcWXufKfhe6taiEr34g/91yDycLCYmUFsa6iUxpuzLKKpLRQYe9a6G23UhKybKSmpuLzzz/H/v37YTab0aFDB7z77ruoV6+e2+fl5ubif//7H3bu3Inc3Fw0adIEkyZNQrdu3Upp5ARBiGG0hVBG5gAALBkJACf/O9hdewFxynwAwDp9a2SzrsPgKypWKLGksCtej1oPJcNhTPhefJE3EBYoPT9ZBKeLBlsYBUV4XpGQ5d/8V8IGBecTPBXy6n7evHno2rVrsIfhFdkiR1b1KjYLKjmO7IgdWXzpEwlZ9tI+XrAKcXBkBX7/UkeWLyHzhaJMo5pVwzG0m83Wmpatx9YjKSUem3gsUeH2rKkSC1lFjg9xiLg/OxeyHCe4Smzne1EnygC8n8LnSi29SONdj+VJyNILoq5dvBU7FCvLjYGjF+7ixf/twppdV4M9lKAgDXtX+Bz2fieThKycnByMGzcO+/fvx7hx4zBp0iScPn0ao0ePRmZmpsvnmUwmPPXUU/jjjz8wePBgvPHGGzCbzXj66aexY4cfcn4IgvAZZdXbwt/WDPkA8zDGiL6hpwAAadYo7DUmlcrYyiK3rFWxUW8rKaypysFDoSeKtR1LRi0AgCJEDyY811/DIwhChgonZO3YsQOzZ88O9jC8hndkadVKYdJNQpYdvsSJz8gCACMdH/vknS8tFDuySqHjnMEo3YcvpWiFonys8BAVerVNQM2qtqD3tfuuO3Xx9HlsIpFNHJpe0owsS1E2W0ykWMiyuFq9GNu3j0+tUgRUyDIWvV9aByGrtJsGlBSO44QOmmIhSyPK+6osQtaBc2kwmq04cO5OsIcSFMSOLJWSsYe9e/G5N1usyMw1eFyvovPTTz/h5s2bWLBgASZNmoSJEydi0aJFyMrKwoIFC1w+b82aNThz5gxmzJiB119/HaNHj8Yvv/yCGjVq4Kuvviq9F0AQRBEclNVSAQBsYSQ4g7zLql/oKYQrbPELa3VtixdyXoHYamiOZIutpLBXyFnUV931eRvWrBoo6jEEVdF7QBBEYKgw31gcx2Hx4sWYPHkyLBb/TS4DDR/2XiVSK0y+zBRmDsB2J53vOKdRKQS3iLkc5fcECkcXiliQ8MUdVVwMDo4sX8QWccfC8BA1VEoFnuidaNuOyYo1u0vmKBG//sgw/5cWVhEJWQV+dGSJJ9xqpUjICmDXQkchi8/JMpaTz5jJbP+OEAtZalEpYWVpDpFflAXnbSldRUOSkaVghHbnVi+ErLvZelTOoybl77//RuvWrdG8eXNhWWJiIjp16oS///7b5fN0Oh2aNWuGvn37CstCQ0PRsmVLXLx4ERxHR5cgShMmPA+KEJvL1JpZS3adaoo8dNNeAGALeD9jdh0GX1lgocCSgq4wcwooGGBM+F5o4ON1njkEbJ5NDFPG3oGVqxzXIAQRDCqMkPXoo49i+vTp6NKlC5o1axbs4XhNToFt8hEToREmkeUpaDmQiI+DRq0UHFmVZWLqCpblBLFGLiOrNNw0cl0LvUVcjhcWYhMfmjWIRfMGsQCAf69nlWhs4iB6fwpZvFMyOlwjxKD6VchycGRpNIF0ZMkLWUL3y3LiyNKJ3muJkFUJHVl5Otu5WFleryOSroVKhd2RZfEsolA+li3jKiUlRSJi8TRr1gx3797F3bvy7oQJEybg999/h0pl/wxaLBZcvHgRNWrUEHL4CIIoHVRVbU4gjgMsmTVl1xkSdgwqxvZ78YeuPVDJAt5dkcZWwTp9GwBAnDIfg8OO+bwNa9ExZ9QmXMq+7NfxEQRhp8KEvd++fRvTp0/HyJEjMW7cuGAPx2uyRY4stdCVr3xMIgON+Dho1KKuheVkkh0oxI4jua6FpeLIMhbfkSXOyAoXhbHHxYQC10ruBpI6svyYkWWxl+OFhahQaLBIyiRLisllaaH8uHUGMzYfTkGTejFIqhvj077sQpb0XoamnOXQ6cVClkjMFXdgrCzCTr7OdlPEylaO1+uIhZU6suxh756PBwlZQFpaGgAgPt65fUX16tUB2K6z+L9dUVBQgKtXr2LevHm4du0aPv74Y7+NMSYmzG/bKssoi87dyvJ6HaHXX1KPAQdlrK3EnM2PBcwhTmvco0pDK00yAOCQsWGxOvRVZHYamqCFOgX3qO/i/pALOG2qi4sWeUFQDmtWDXD1z4FRsDiWdhx9mrQv1vlcWT8LubkqWCxW8PdASv6ZKL9UnGPAQK1W+v1cLu9HRWD79u145JFHytWdP5bjkFMU9h4TISotNLNkxYd0Yq9RiTKyKrljTVzWxzuaHLsWBpoSObIcMrJ4hNLREgoPLksLS5CRxbKckMGjVikQHmLbbiAdWSEe3FE7T6Ri7d7r+H7tWZ/3ZXQR9u5JPCtriJsOSBxZKnFpYfl4LSXBYmUFgdgbB1JFROzIUioVvglZRUHvUSJhvbJRWFgIwFYS6EhIiG0irNN5FvymTZuGRx55BFu3bkW/fv0wcOBA/w6UIAi3KKIywWhscwurjBuLAYdhYUcAACZOKbiPCDscFFha2BVGznZd8Xj4Pmhh8n4DrApsThwA4EzGWRgsJct+rWwwDAO2kt6Uq6hwHBuQrtoVxpGl0Wg8r+QH/Kkk5hQYhclxrfhIwV3AAYiMCoFapXTz7IpPnshtEVMlFFF5th8Cs4VFTExYpb1TIT4u1WLCEBMTBkZ0rigDoHg74pjbpFQpvX5P2CL7OsMAteKjhC+2qAjbZMlssaJKldBii9IKkYiRUCNK+LskdwLErzcqUovoSC3u5uhhsnB+O9ZZOrsoFlMlFJERtu80s5WV3QdfSpZbYEJUdCiUbn4gHN8XPkcpMkIr2XZ4kYPNwvrvdQUSVXqh8Hf1ahHCmGNj7K2ZtSHqMvla/Pn9lZVnDyq3smyJPj/lFa1IFK9WNRzhRSK21YtzOaPot6VW9crXdp6HnzS4O28UCs/3PgcNGoQ+ffrg2LFj+OWXXzB69GgsXbpUViDzlezsyuGc48/XyvJ6HaHXX7LfBCVfVsgysGbVcHq8reYa6qpsXUh3GJoihw0v0f4qKplsJP7UtcOj4QcRqyzE8LAj+FXXxevnWzJqQRmbBhNrwuGbJ9EkoqnPY6isnwWWZWC1WmA2m6FSqb3Kuqyo8NeK5fkYsKwVVqsFFovG7bkcFxfp87YrjCOrPJItmnzERmol5TCUkyV1+WjVSiEzyGSxVmrHmt7g7MgK0ZZeaaHVyjo5sBxLDd1RoLfd1QoPUUvUeT7XiOVKFlgtLjeLjrAHs5fEmeNY5so7vfhyLn8gdl5pVEpoi8pGXb2f4n0bTb41uOBdfSEOjqyQcta1UOzuCwtx1bWwfLyWkpBbYD8XOE7awa804Dgu6N/JYieaUsFApfLekXUrowAAULNq5Z3QhYfbXrter3d6zGAwSNZxR/fu3dG7d2+89dZb+L//+z+cPXsWv//+u38HSxCEPIwVylhbmTCbUx2wSl2malgwONSW+ZTHhmCb3jkTj7Cz15iI82abq61zyGU0Vd/0+rlsbhw4i+26ZG/y4YCMr6ISEmL7rcnOzoDF4r/KB6L04TgO+fk5AICQEP/fVK4wjqzSwp+q+I1bucLfagUDq9k+Gb2bUYAqokl4ZSRLlFtiMpjBFk1IOQ5IzyhA9SLltrLdqUjLsLtQLGYrsrN1YDkODGxuvpxcfUCPiU4mFyon34DsbJ1Xd4+yitrch2lVkvWsIvHkbnqBRJjwBX77DAOYjfax5hWNsTjwWXYAYDZZhDLI3AKj3451lmg7RoMZKHJIGIwW2X2IhfC0dPffF47vi8FYdKw5TrrtIjFCbzCXi89Vhug7wmy0j9kgcrdlZQf281Bc/Hmn9dadPMm/MzIKJeXGgcRssWLGkmMwGC14b3x7oey2tMkvsH8eCvINYIuEa5OFdXuM83UmFBSdL7ERpePsLoskJCQAANLT050e40Pe5fKz3DFw4EB8+OGHOHfuXMkHSBCERxRV0sEobb/vciHvPUL+RYzS9n24Xt8aRlTecmrvYLC8sAveiVqLUIUZo8L349PcIdBxXszPOAWsWTWgqn4Tp9L+RUGjQkRoKu/NEl/QakMQFhYFg6EAd+/eAsMowTAMKpnRHIDdJR3sm4XFgeNsbm+Os0KtDgmIkEWOLD/ji5Mhu8A+OY6J0EpKCStDrosnjI5dC1VK2ccqG+KMLD7gWsEwQt5RoB1ZeqPz9k0m798P3kXjKFRpVP5x0QhuI40SCsYe+lySjCzxeNRKBSKKJuv+DHt3zMgSOghaWLAyP2AFevt54EtGGcdxwveUy4yscvL9I3bfhWmd89aAyhH27ugMLMm57isXU3Jx404+0rL1OHk5o9T264jYhaZUisLePbz/4qD36mWwBLW0iIyMRN26dXH2rHPm3tmzZ1GjRg3ExcXJPvfFF1/Eww8/7LScz93iM7YIgggsqmpFZYUWe0YTTySjR5/QMwCAVEsVHDA2KvXxlUdy2HCs1nUEAEQr9BgSetTr51oza9n+z7E4dvdUQMZXEWEYBpGRVVC7dgKqVImGQqGolCIWAKhUSqjKadQQwwBKpRIREdGIiakWkMgLcmT5kWMX0/H9n2fQo1UCRvdN9Lh+jsjlER2hkZbDlJPSnkAiKbVSKyXHp7yUPlmsrDCh8heSTm2iybtWo4TRbA34sTHIlLH5FPZeJMCEOwQrq/3UaY53G/EdHdUqBSxWtkTbdBSZ+LHrjVa/vceSfSgVkk6UJrNVeD08YhHNMbPMHSYLC37K77JroclWvlvWc5bEnwXx8ZGGvZeP74qSkKeTCqqlmaUgFoJuidyipQ1fjswARQK27dy1shxYjoPCxbksFbJKnuNUnunfvz8WLFiAc+fOoWlTW57LxYsXceDAAUyYMMHl82rVqoWtW7diz5496Natm7B8wYIFAICePXsGduAEQQBKExTRNkelNTse4KST34dCTyKEsf1W/KlvB468DF5z2NQQbU3X0FSTis4hl3HIdA+uWjw7VNn8GERro5FrzMXhtOO4v3bnUhhtxYBhGISHhyM8PAJabdlz1ZcWlTUnzVvoW8yPHLuYDouVw+ELd71an+9YGBWmhkqpqHSdtjxhdtG1ECgfx2fniVuYNOsfrD9ww6/bFTuiJEJWkQhhCLCQ5dixEPBNyOJLE8MdHVlq/5z/YkcWYBc13AlZJrMVOoPrnCmxw0WtUiBCJMK5e54vODmyNO4diIWijom+HH/H7Dkx/L85eJctFGx0RUKWVqOU5K2JvyvIkRVYbmfaxatb6cETsqxFpbhKpQIMw0h+T90Je7yQpVQwiKtSuZ1DEydORLVq1TBx4kT88MMP+PHHH/HUU08hPj4eEydOBGDrXPjnn39i7969wvMmT56MhIQETJkyBbNmzcKyZcvw/PPPY+nSpRg2bJhE3CIIIjAoY9PAKGyCPu8E4qmhzEFn7SUAwL+mWjhvTij18ZVvGKzS3QdTkTj4aNgBKOHNdReDNnGtAQBXc68jU58VuCESRCWEhCw/wrsDvJ04ZefbJh9VIm211ho/OVIqCkaHgG1pGH7Zd1kcOpcGi5XD3tO3/bpd/jxjAInYoVXbhCFf3DnFQS7Y3SdHVpHw45ilo/ZTORhfWikIWUr3QpbRbMXb8/bj9W/3Srq/iZGKqkqJCFeg9095oaNYJhaZHI+vyWyViH2+HH+TybWQVd7Kd3n3nbisELC/50Dl+C51FLKsJWiW4Cu3M+13CVOD6MjiX7OyyImlFHXYc9c84k7R+KtVCZU8pzJSpUoVLFu2DG3atMHcuXMxf/58tGnTBr/88gtiY2MBAFlZWXjrrbfw/fffC8+Ljo7G0qVL0bNnT/z222+YMWMGbt68iffeew+ffvppsF4OQVQqhG6FJi3YvFjJY0NDj0LBcGA5Bn/q2wVjeOWeTDYSm/QtAQA1VbnoGeJd9l/b+NbC34fTTgRgZARReaHSQj/CT6C9F7JsjqyYopDmylYO4wmTJCNLISmDKg+OrPwigSMr3+jXMi1eyArRKiXlMlqN7fj4ImoUB3EGV5hWBZ3R4rWwyHKcy4wsf53/diHLXloIuP5cpmYUCl3frqTmITbK2ZXh6JYSO7L8lZPlKiMLkIpPtn1KxURfxEuJI8shEFz8b5PZCoSW7SBY/rMQ6ihklbPvipKSVyg9B0vTkSUuzcvINcBgsjiVwZYGvINQVeTMkwjjVhauigb58deMrbz5WGLq1KmDuXPnuny8du3auHDhgtPymjVr4ssvvwzk0AiCcAGj0UMZlQ2AD3m3XxsmqVLRVHMLAHDA2Ai3rTHBGGKFYLuhGdprrqGmKgf9Qk/huKk+MtlIt8+pGV4TtaNq4mbebRxOO45+9XqW+dgGgigvVMjbj4sXL5bY3ksLflJlscqHMzvClxbGFDmyxBNXczlwQwQaccC2RuVQelkOHFl8JyyjySqUQPkDvUl+8h7CB3UHurRQ9Fqii7p8eRswbzBa+cZ4To4sjZ+aHfhaWigeuytByOQiIwvwoyPLYR/i8jjHclHHffpWWihtoiBGHJIe6PPIH/Cfq1AHQU6ckRQoRxbHcVix/TLmrjkd9GMVLEeW3miRdPQEgNSM4OQ48GHvyiI3Hv/+A64D360si7vZegBAfGzlzsciCKL8ooy1O/+tom6FDFgMCzsCADBwKqzXty7toVUoWCjwm64TAEDDWPFI2EEA7n9vGYZB1zrtAQB3CtNwq8C/VRoEUZmpkEJWsBBnB3nqlGS2WIXJaBUZR5aRHFnChJsBoFI6ZGSVcaGP4ziJ2JCZK1+yVhz4cqpQB9eDVlNKpYWi7fPnrrcTeZ3IveSYkSVxUJTg/XXpyHLhUhGP3dXrsDgEsYuFrEK9f0RKsQvN5shyLSoVOgpZxXVkucjIAsr+Zwywi5aOoi5gf98D5W5NzdRh46FkHLmQHtRufQCQF6SMrDSZ8NFb6QWlsm9HBEdWkYAlbsDgKu8tM9cgCGA1yJFFEEQ5RVnNJo6w+nBwuihh+X2aK6ilygEAbNM3Rz5Hgn1JuWapjn0GW8fHJppUtNFc9/icLnU6CH8fTjseqKERRKWDhCw/Is4O8jSRyCmwTzzsGVn+mchXFHjXlUatBMMwDmHvZVvo0xutknbwWXlGN2v7hk5UWihGCHsPsJClF3UtjA63ObK8dciJS+LCnBxZ0lKgYo/P4fh4zMgSHS9X55VTaWFI4BxZSgUDpUIhKc9yLC10dmR5f7zEQlaIg5NJ4yaXqyyi40VdWSHL9loC5ci6LcqDyi0wuVkz8OQHqWuhOB+Lxx+dC1mOQ16hb8eU/75VFeVcSUsL5e+Yi8siScgiCKI8woTmQxGWD4APeS8qr4YFA8JOAACyrWHYYWgapBFWPP7St0M+a4uhGB52BKGM+9+ruPBY3BNdHwBwJO0EWI7meAThD0jI8iPiCb6nyZO4HIMvLVR72ZXvyq1cXL6VW9xhlhv4Y8hPSLSS0sKy/SNQoJf+qGW6CBEvDq5cKLwjK9Bll7wjTK1SILTIVeWtkCLOk4oIdcw18k+Yv1PYu4fSQokjy4UI6BjEHirKJ/N3RpaqaLwad44sQ/FLC8XH1rG0UOun96C0sGdkKZ0e44XRQH1XiN1I+X4SM/efuYMZS47i2u08r59jMludxOvScmTxQekMgPgiIcgfQta8P8/ilTl7sP/sHa+fY3ET9u5K2LsjEuJqVA0vzlAJgiCCCh/yDkjLCjtpLyNaYSudXq9vDTPFIvsNHafFHzpbuWC0Qo+BoZ5dVu3j2wAAcoy5uJxzLaDjI4jKAglZfsLKspIJk6eMHz4fC7CHvWu86NqWkaPHjMVH8cmSo0Er4Sgt+Ik07zQqT44sx4mtq254xUHnqrSQd2QFPOzdnkuk9TGXy2tHVjFdNGYLKzgzvA17F4/dlejh6MhiGAbhRUKcY5lfceHFB95B5q5roZMjy5fSQknXQulPgDvxrCxicBH2DnguKS0pYjePv86BtXuv4fLNXGw9kuL1cxzdWID7Ln3+5HbRMagaHYIGNWyBt/74XTpzzdai3JeOr7xYpRQcWfaMLFfnAP8ehmqViAor240NCIIgnOGgrFpUVlgQDc5ou6GghBUPhpwBAGRYI3DE1DBoI6yoHDE1wAVzDQBAV+0F1FOmu12/bfWWUDC236fDd6i8kCD8AQlZfsLpjrgPjiy+tNCbrm13snTgAHAccOpKZjFHWz4wFh1DXsBSlydHlsPk0q+OLBeTd174MJm9azZQXPgsuBCtStin2cKCZT3vs9DLjKzihr0bRK5IJ0eWq4wscdi7C/HGMb8KsIfV+6200OzgQNSIhSzp2J26FvoU9l4xMrIsVlY4T9wKWQES5NKKQsIB/50DvCiVJyNOuXyO3rmkwVNGo7+4k2lzX9WsGo6EOJujKafAVCKXIsdxwnfc5Zu5LvOtHLGHvctkZLk4HryQVSM2jLpIEQRR7lBE5EChtV1fWjJqCcs7aq8gRmn7fttiaAGWpnsBgMHKwk6wcAooGODR8ANQwPXvVYQmHE1jkwAAx9NPw8z6rwkUQVRW6JvNT+gdutJ5mkjwjiyVUiFM6FVKhVCu5E2HtfPJOcUdbrmAn4CqZUqtynrZk6NLwp8ZWfauhQ4ihKZ0ysL4SWaIyJEFeCem6EQCjHPXQrEjq3jjF38+BCGraEJrcbFNqSPLu4wsAIgoCnx3FJWKCy+08cdBcmxN0n2UrGuhayGrJBlZd7J0OHoh3StB0x+Iv3Md3YmAvQtmSTpguiNN5Mjyh5DFcpzwmnzZXl6hjCOLDbyQxbKcIObVrBqGWtXspXm30uXLCy8kZ2Pb0Ztub/QYzVahB5TJwnpdZuk+7N19RhblYxEEUR7hywo5joE1y+YOUoBFnyI3VpY1HIeN5MYKFOlsFLboWwAAaquy0SPkX7frd6hhKy/UW/Q4l3k+4OMjiIoOCVl+gs8N4vFU+sY7smIiNZI7wWq1+1wX8eTy4s0cWEthwhIsTA6OLKVCIUxSynpXR8eJqL8cWRarvYTVcfIeonbt4PEnvCMrVKNy21lPDr4ES6VkJMKkbZkC/CehuG4gsZAV6m1poReOLP65CoYRSpd4AdrfYe/8eFVKBZSKovPd0ZHlh66FDKQuOEBaauiLGMqyHD5bdgzfrjmNA+e8zzUqCeIusaVdWlhoMEvEan+UFhqMdgHHl+3l65wdWdZSKC3MzDMI52yN2DAkxEUIj8nlZBXozfjfipNYuuUijpy/63K7ju5mb2/Y8K9ZLuxdztWlN1qEpiskZBEEUe5gWCir2n5v2dyqgMVW3dFBcxVVlbYS762G5rDCOUOS8B9bDM2RZrV1inwo9CRiFK7L61tWawqt0tYkicoLCaLkkJDlJ/QOjglPpYU5vJBVlI/FoxEm3fKTSPFFvtFkxY07FTcnS8jIEk1IeJdFWe/q6Fjuk1Ng9LpExh0GN5N3SSmaKXCWZb58L0Sj9NnBw7uXwkLUTqU8DMOUWHyQlBbyXQv5c8ZVaaE47N1DRpZaJPTwjix/CVm8+C2egLvKIHMSsnxxZJmKBGKN0uk9KK4jK19vFkSBa7fzvX5eSdCLnHDuSwv9/12RlqWX/NsfYe86o0gY86E0Ty4jqzTC3sUdC2tWDUO16BBBnE6VcWSduZop3JzIyNU7Pc7j6G4+fyPbq/HwLjR72Lv93Jb77hWH9VPQO0EQ5Q1FdAYYle3739atsMiNFXoaAJDDhuKgsVHQxldZsEKJFYWdAABaxoKHww4BkL+ZpFFq0CquOQDgdOa/0Ftc/xYSBOEZErL8hN7BkeUxI6uotJDPx+IROm25LC2UXuRfSPbuIr88YhIcKvbJNT9RKuth744ZWRwnDfgvLuJJXohjaaFIhHB0NfgT3n0YqlUJ5XuAd64gfoLumI/FU1LxQfw5LE7Yu0tHlkMQOwCEC6WF/hGy+HJk8T54cdK5a2HJM7IcywoBqQvMl5I8sSsoM9d/eXDukJQWuutaGIDvCnFZIeAfR5a47FZvtHotfOcFyZElDruvUTUcCoZBrSJB6FaG8w0Wcaaj3s13heN315VbuV41f+DLB/mSQrEgLCfsiccfHxPqcfsEQRBlCaGs0KqENbs6AKCN5jrilLabSdv1zWEhN1apcNlSA4eKSjhbaG6ipdp1wxa+e6GFteDE3TOlMj6CqKiQkOUnHAUmdxfeHMchO982+aji4MhSe8h1cbzIv5CS4+tQyw28I0tcgibk3pRxR5acS8cfOVniyXuYG0dWII+P3iSfkeXNPvnJumM+Fg/vCCqu+OAu7N1i5WRD8MUCnMuMLIcgdsAuZJnMbLEzvST7EFxfYuGWP9/917XQsRuoI/znzZdtil1B7tw2/kTsgpV3ZNkbEfgbsZsHsH1flzSXztGJpPMyey2/0PZbIhbzAvGaHeGD3kO1KqHjHx/47lhayLIcTl+1C1kGo+vX5viYtzlZvHjHC7HSsHfnz73YVRdPpYUEQZQnFBYoq9hKtK051QFWBQYc+ha5sfLZEOwz3hvMEVY6/tC1RyFrKxt8OPwQtJC/wdU4phEi1bZS/MNpVF5IECWBhCw/4TgJcTeRKDRYhLvtMS4cWa46bTlOLi+mVNycLMeMLNvfRZPssh72XiQ0RIVrhGX+yMmShJm76FoIAAZzIEsL7V0LfS4t1HtwZCndu6e8HRvgLGQB8k0YfHJkqZxLCwGgQF/y422Wc2QVne/i18VxnF/C3uUcWUDxxESJIyvPAC6AXTN53Im6gGcnXkm44+DIAkpeYuooXHnr9OO/a2IiQ4RlpfGbwJcW1qxq7/iXUM12cZ6vMyOv0H5OXEnNlbgIdW6ELDm3ljfOY6tQWmjPmOORc7fxTraIULXLzwJBEERZRBmTBkZp+16zZtQEALRS30ANZS4AYLuhKcyQv84iAkMhF4K1unYAgCoKHR4KOyG7nlKhRNv4VgCAi9lXkGv0rqEJQRDOkJDlJ5xKC92UhfD5WICMkKX24MhymLAaTFYkp1XMnCzBkSXOyPJwfMoKfGlh3Xh7AHKWH4QsnZtObdIud4E5PhYrKwgDocXoWijOyJJDaHbgFyGrqLRQ6b7EyJeuhRJHlkiM80dpmUlmH1oZR5bRbIXVoTOgP4UsrYovZ/SltND++vVGq1uhwl+Iv3PlHFmeyrQBm1Noy5EUHL+U7tO+eTePOGGsxEKWwzHzdnu8YCT+LfGXeHc7s1BoTOL0WJGYV1PkZuIdWQBwK93+uyQuKwTclz6LBUr+HPUm8F0Iexe6FrrPyBJ3XyUIgihPKKveBgBwZjXYvGpgwKFf6CkAQAGrxR5DUjCHV2k5aGqEK2Zbmef92vOorsiVXa9DUXkhBw5H006U1vAIosJBQpaf8KW0MFuUleRcWujeRcBPAMRlJOcraE6WrCPLg2OtrMBPQqtFhwqCR6YfSgsNbnKBJHlVAXJkOQpFkoB5r4SsIkdWqPydwpLmGrkrLQTkyx/Fgo3HsHelvCPLHzlZ/D7Ewq1cRpZY4HAVBu8Oo1Cy68GR5UvYu0NOU2nkZOk8ZGTxoqi7ss8z1zKxfOslzF1zRrb7nxwcx+FOUWlhrWp24cbvjiwvXX78uKPCNEJZnaPQWRxu3MnHf344iP/+eNAph0tnsDuualQVCVmi4yEuLzx5WSpkOTqYxYi/Y5o3iAUAXPYiJ0sIe5crLZTJDNOLsv4IgiDKDSojFNEZAABrVk2AU6C5OgW1VDkAgJ2GpjBB/mYhEVg4MFit6wCWA5QMh2FhR2TXqx9VB9VCqwKg8kKCKAkkZPkJX8LexXe4XYa9eygtjI+xdYkCgAteticvT7AcJzux5yfZxjLsyGJZTnDoRISqUTXK9j75w5ElDbh258gKjNBncAib92WfFisrTFJdZWTxuUZyJYBejc9k7/znbeizVxlZFmd3oPg1+KNzoVz5ol2oso9bLHDERtm+P4wm1utyPt6t59KRpfG9fNexa19GKQhZ/LmoUjKShhA8vOjoKhsNsIvLVpbzOsMur9AknDMNa0UJy4PhyOI4Dnk6voxZLZzz/nBknbuRBcDmojx4Lk3y2G1x0HusXbyKidQKoiIvZGXlGXAzXeoadvy9FCMWo1vfWw2A7fV4ysnyNeyd308oObIIgihHKGPvgG84bM2sCYjcWDpWg13kxgoqt6xVcaAon6yZ5hbYm6ed1mEYRnBlJeffQprON1c4QRA2SMjyE3oHR5Y7R4n4zn90mEbymNpD6ZxRFLSdVLcKAODSzYqXkyWeiMk5skoarBxICg1mofFuZKgasUVClj8yssT5MU5ClsQdFZjzQeyWCNWoJIHhnoQP8UTdVUaWN+Vg3oxP7E6TTGg9ZGSZLKys6OE5I8t/jiyVnJAlOu4FIvcXL5KyHOd1lzsh7N3FBL44DRXydaUvZPGiritHjfh7w2XHStFx1XnpqhPnY92TEC38XdLy0uJkZBnNVuG1RYVphHI6f3Qt5DOwAGD/mTuSx+6IHqspcmQxDCPkZPFClriskF/X0cEshhe5lApGcGQBnp3HVqvUkcX/H5AXxvn9OGYNEgRBlGWUVW3fx6wxBGxBFTRV30Idle3Gwz/GxjBC4+7pRCmwTt8aetZ2jcgeWA7O6vyb174oJwsAjqWdKrWxEURFgoQsP+HYacndHXHxBFHj0DlMKJ1zIYTZJ+oqJNWJAWC7IK9oOVlioUo2I6sMdy0UixoRYYFxZCkYRnJcAOnE3d1EsUT7N0kdWb6EvYsn6q4dWbxQWUwhSyb3Ri3pXuZeyLLt2/l12LsW2rcrLS30R9i73U3GI1c6KBZMeJHUto53x8yekSX/9V+ccsWCIJYWOmbF8XgSMAHpe+3te5iWbe92JxaySu7Ikj7fm+3liQTEyDCN3ZHlpajpjtuZ9tLA63fyJf/mxTwFw6B6TKjkeULnwvRCcBwnCFlR4Ro0rsf/ZrkrLbQLlNERWkH88uQ8trBSRxbDMMLfshlZJvdCKEEQRJlDbYAy0ibqW7NqAAD6FrmxDJwa/xiaBG1ohJ0CLhSbDC1t/8i9jYLjm53WqREej1rhtvfw2N2TpTk8gqgwkJDlJxw7LbkTssQlc3y3Jx5PjhSDyE3RuMiRBVS88kKp2Kd0+ttd7k2wEbtTIkPViI22lX/pjVYn14Wv2F0oSqdzR8EwgjAaKKFPXBIUolFBpVQILhBPwodYgAlz1bXQg5DrCbHQ67hN23alx4VlOadlcoIQLwyoJKKq/bWXVMSwOapsE3GNSCzzLGTZS5O9LSf1nJHlu+vR2ZGld7Gm/7DnBbp39wFuHFmi1+htQD0v4igVDGrEhgrONsfySl9xdmR5Hk++qDNgZJha5Mgq2eef4ziJ6woA9olcWbxbKy4mVJJFBdhzw/RGC+7m6HHuus0p0LJhVaG7pN5odVkKKzilio5rUl2b+OUpJ4t3oSlFIe/88ZDNyJJxbxIEQZRllLH272FrVk0kqm6jgcqWl7XL0Bh6TuvqqUQps8vQGOnWSABAzp6VYA35Tuu0K3JlpRbewe3CNKfHCYJwDwlZfsLJkeVmImGScV7w8I4P16WF9ovvalVCBbdPRQt8F5dmShxZRX+X5YwsV44soOSuLE8Bxbzw4djd0l+InV58tozQWc9Dp0TxxDw8VN6RpfFw/ns7PtelhdLjIie+yTqyZMLeGYYRXkdJy8rETjG1TNi72cKCLXKcFIiOo/jc8uY95zhOeM2uJvDFcWQ5hoH7o4zWEzqRqCuHJOTfhTDqSiB0R1qRkBVXJRRKhQIRIf45BxxdSt6Io2IBMSrcf46sPJ3ZSUg7cPaOUHbLu7PEHQt5aosC37cdvSl8llveU1X43mI5zvXNGuEzbFuXv2FjtrC4mirfAYrjOFFpof19d+vI8uDoIwiCKGuoiroVsoZQcIVRQjaWkVNhJ7mxyhRWKPGHrj0AgDMWwnRkjdM6bavbywuPppEriyB8hYQsP+HkyHLjiOHdMnKOCN4N4er5vAuBn2w2FuVksX7oVFVW8OTIMpld39EPNhIhS5SRBZR8gq83Sid5jshlKrkjX2fC3Wyd5xWLMMhkdGm8FD7EmT+uMrLsneaKNxHXyziyVG5Cn+XGLLdMcFE6lOPxIkZJHVnicYnFMq1M6SYvmGjVSkmJpjcOKouVBf+xcRX27mv5LstxTq+/NEoLPWZkiZxtrr5PjSUoLaxRJOLwJaYFXnYZdIVz10JvSgsdHVm2c6ekGVl3RGWELe+xdVbKzDPiUootj/EufwyqOgtZteIihL93nUwFYHOvNWsQKwlWd7z5Iyx36MzLO7IA185jluOEXEKVyJElODwdPvcWKysIaSEuhFCCIIiyBKPRQRFhE/OtWTVxjyoNjdR3AQB7DIko5ELcPZ0IAmfMtcHUagoAMP+7A9asm5LHq4dVQ53IBAC28sKyOq8hiLIKCVl+wvFuujeOLMeMI8B+4S0X3szKuCn4i3y90Yrku8621fKKxJGlFk/sbX9znPxd9rJAvmRyqfGrI4t3K4S5mHzx54U3bhqT2Yr3FhzEO/MO4MYd784dSddCB0eWPzKy7Blxfgx7V7ouMZMT/NwJWWqHMip/ObLEopE0I0vkKnIQssJDHcL2vRAvjS4EYjG+OrIK9WZBHIsOt4XMFhosbnOQ/IHBg5AldWS5ysiyL/cm7J1lOUH4jY+1ZUNFhNr27++uhd6cU47fNf5yZKWKygqHdmsgBKfvO3MHGTkGWItumsg5sqLC1IK4xx/fxDpVEKpVSYLVHW/+CMsd3tfocI2Qk+XKeSwW7sSljvbSQunxcGxaQRAEUdbhQ94BwJpZQ3BjmTgldhiaBWtYhFsYKO57HGAYgONg3L/cSaxqV+TKStOl42bB7WAMkiDKLSRk+QnHcG1vwt7lWsZLXARuJt2OZRcAcP5GjtfjLetIHFkqcZmYyKHipeuotOEntBqVAlq1EtHhGmEimJlnLNG2PXXasjuyPIsI6bkGoTTpgpelqXqZc9Bb4UPsyHKdkcWXFhbPcWcPcPaua6FsaaHMecULIY7lwLyzrKRh7xJHlkxzA/FY+fMrIkQNrWgS7k1pofgz49qRVeTqYb3rhCgub6tfI1L4O9CuLJ2HMlt3JaU8vjqyMvMMQt5SfEyRI6uo82yB3uTyed7g6Mgq8EJY44+9Vq2EVq30W0YWXzqoVilQr0YkWjS0ubKOXLiLG2l20VvOkcUwDGrHhUuW8a4usWjkSuiUy65qXHTD5kpqnux7Kc7AEncrFEoLHT73EkGeHFkEQZQD+HwsVh+OumYDktS2f+833ot8LtTdU4kgwsTWRkTrPgAA662zsN44IXm8bfWWwt8U+k4QvkFClh9gOQ4Go/Ti2n3Yu+uuYe5cBOJJF5+dI87J8kaMuHQzB1uOpPgU5BwMXDmyxH8XN0cp0BQUTS4jwmyuBIWCQUykLYCz5BlZ7l0oWsGR5fnYiMVXbwU2/jkatQKKogkjfx57EhYLi0qvtBqlU0A0D3/+cxwE14cvyIW9uxOHDXKOLId1OJE70lHIspeVlbC00FVGlkTIsq3DCy7hoWpZx5Y7JN8hHhxZtm16I2TZBZwGNaOEvzMCKGTZvnPdZ2S5e995xMfMG0cWn48FAPF8aWFIyUsLWY5zEnYKvdgeX1oYWfRdY3dklaw8gQ9zrxEbBgXDoEtzW2clvdGKTYeShfVqVg2XfX6tai6ELNF75UrIcszIAoAkSU5WntNzrKz9/ZU6sviMLOnxIEcWQRDlCUZbCEW47bvPmlUD/UNOAwAsnALb9M2DOTTCC6K7PQpobNcMhgO/grParzeqhsaiQVRdALacLCovJAjvISHLDxhNVjh+7bjruubK3QE4dNpymJhKHVn2CQF/kX/RQ06WyWzFVytPYvnWSzhwrmx3x3DlyNKWA0cW370sQhRozudklTgjy0PLeCHs3YtjIxZfvR2XEDYvmvzxriDPpYVFJXEu3FiA9Pz3tfMiy3GSZgg8ajcZWXLij+Myiwu3FCAqLTSYS3TxIf6+kAt7B+zne4FQWqiWfdwd3ghZYheYq5B0MRJHlkTIClznQvF3bklKC8XHo8ALRxafjwXYM7LCQ/lOfBaJoCJmy+EU/G/FSZdCtsFofz3858NotnosseW7FkYWucL85cjiM7L4kr5WjewdB6/dtjmyIkLVku84MQminKzqMaHCsRK/V3qj/LllEJx24t84e07Wvzecb9h4dGQ5HA+9iRxZBEGUH8RlhdVyQtFUcwsAcMDYCLmcszOWKFsow6KgbT8cAMDlpcF8Zqvk8bZF3QszDVlIzr/p9HyCIOQhIcsPyIkG3pQWyoe9iyeRrt0jIWpnIctTTtaNtHxh8lBSZ1CgEYsJkq6F4kygMuoq44WGSNEkr2qUnx1ZrjrOaexh+J6QOrK8G5dcV0DBkeWxtLDISeQiHwtwEHK9EFHEyJXeAr6XFjoKQlK3lPS48xN5i5Ur0fnonSOrKCPLYBdKxY/7Xloo//Wv9fEzli9yo9WOCxfEg0B2LhS7ebwrLXQlZPmWkXWnyJGlUStQJcImHonFHDkXldnCYsWOyzh9NRN7TsvnX+iM9n3HVbGXiBR6GBMvIkY5ObKKL2QZTBbBock7rtQqJTo0qS5Zr6ZMWSFPgsiR1fKeqmAYm7gkLol2LMcHbBlk9hxI+7rR4RrEVbHdDBDnd/GIhTulOOzdRUaWWEQjRxZBEGUdZWxRt0JdBPriKgDAyjHYaiA3VnlB3bQnFFVqAQCMx9aC1dm78Lat3hIMbL9X1L2QILyHhCw/IFci4VbIchP2rnEz+RJf+Gs18nerL6bItycHICnJKGkYcKARi3hyXQuBsuvIspcWaoRlvCMrO9/k0rXhCbOFFZwHHh1ZXglZIkeWl2VgQumeaP9atXfiWaEXjiyxUORr6ajBhWPRnaAhW1podidkyZcWAt6VgrlCvA+JA9FByOI4TthPeIjKoQzQN0eWxoUYqvHR9ejc3MAm2gaytFAiZLkQIiTuPheiqLS00AtHVpGQFR8TJogzfAkxIBX1eLLz7eHoOQXyOVrifYuFLE8lq0JpYTjvyCp518I7ovJJsVjVuVkNyXo1ZILeeerViER0hEZSlghIBXi5301pyZ/0/AwL4QPknd9LcRmypLTQRddCg8SRRUIWQRBlFyakAIqwAgCAJrsqWmtuAACOm+ojm41w91SiDMEoVNB2HmX7h1kP05HVwmNVtNFoGF0fAHDs7imwXNmeoxFEWYGELD+glxGY3AlFQgc0mbB3tRs3hPjf4rvVcdEhQrewy7e8E7IsltKtwbZYWZy4nIG8Qu8CkV1mZKnKviNLrrSQzzFjOQ65LiaznhCfZ56ELG+OjXgiWaA3+/Qc8SRT42Uul1eOLLVnF40rJJNT0fiUCv4+l/M2ZUsLHdcRC1mOXQtFolxJcrJcOrI0UiFLb7SCLSphjAhVQ61SoEhP8aqc1KuMLI1vYiLvCgrVKqFWKVAtuqiMNpBClljwcOXIEr0+144sqZDFeigP5UWeeJGIIxUznc8Bcf6cWPQTI/4sVo8RObLcnFMcx4kcWbbvf6ULB5Iv3M4UC1l2Z9W9taOF99bxMUe0aiU+froTPnuhM+rXsJebSksL5YQs1wKTvZGFXNi7yJElG/YufV+lQiiVFhIEUXZRVrU7eTsV5EHJ2L7PdhiaBmtIRDFR1WkJZR1buLv5/G5YM24Ij7UrKi/MNubgel6y7PMJgpBCQpYfEGcNRRdNKNzl+/CTZ41MaY+3wdTiySbDMGhUOxoAcPlmjsusnmA6sjYcTMbsVacwe/Upr9Z3lZGl8dGBUtpYrKwwSYqUycgCil9yJZ58hbiYfPHLTSarx0m5o/DhTdmjXJi6r10LXXUsBLwrB/M0NsfxMQwjbNfxvJcT39yXFrp2ZHnTZc4VZhdimaMjS7yP8BA1GIbxSbz0KiPLR7GYF2ciQ23ffVWjbUJMaTmywlwIWe7crTzi18dB2s3OEbOFFT67NWLtYpPkHJARnsSfK3GemBjXjizX49EZLYITiQ97V7vIhPIFvmMhA+nrZBhG4sqS61goJixEJfneA2zCEv8Z0ssIUu6+49yd5y4dWfzxYF3/lroSQgmCIIIPJ3Qr5Aoj0VthKyu8ZI7HTWvVYA6MKCYhnR8HGCUADsb9y4Q5W5vqLai8kCB8hIQsPyC++I4Mt00o3AlFvMtBI+fIclMO467s4t4Em5CVU2CSdULkFpokAoqv+UMl5cBZ2w9xyt0Cr0Kx+deuUjJCdzyg7DuyxA4KcckRX24FFF/IEgumribv/GSPA2D24JDSO2TUeDMuvUynOH6fZgvrttOgUBLnIiAacH/+e8IgyU2Sfj4EIcvsusSIX8eX0kKxu8yde8YTrjOyRMfDZJWeX0XH0dvSTts69v145cjySsgqyoQrOt+rFrl2CvTmgJX/6t281zyewt5ZjnO64eAu8D09Rw/+qys+RuTICvEgZOV7dmTpjPJClruMLLEoZndkyXfp8wXekVWtSoiTa7hH61oID1EhKlyDxKKbJ77C/3bJiYbuBCb+xo/ce+k67L3IoebwHPH5oyVHFkEQZRQmNB+KUNvNhXp5CoQwtu/9HYZmwRwWUQIUVWpC3exBAID19gVYrh0BAERpInFvzD0AgONUXkgQXkFClh8QCwL8hMKdm4R/TN6R5V2ej+PF9z2iSYVceeHVVOmykkx0fCUtSydMjswW1isBSgjEd5hIaWTCr8sS+TJCAyB1ZGWJSo18QeJWcCVkabw/Po6OLG9Kwdw5sgDAKBPgDNgEEd4l4r5rob8ysqT7sGflSF+z/TxT2N1sjkKWVewOlO9aCJRQyHLRGVHjEOYu3gffLY9/z/1VWijJyPJJyLJ994nLzzICFPiu8yLsXalghLJLOeFeTuh1F/ieJsqOEpcWejoHsn12ZNmPn7tzSlymzd9A8Y8jy/Y65UoHY6NC8OWLXTHz+c5CZpWv8N9dso4sF+XBgPelhWJHlqvjwX9WtBolFAwDgiCIsoi4W+EAXSoAIM0ahXPmhGANifAD2nZDwWht+WbGg7+Bs9p+69tVt5Ud5prycSXnWtDGRxDlBRKy/IDYKRPpQciyWO2uFUd3ByDNdXF0C4hFAsdJaL34SGF7l2SFrDzJv30t2yoJJy5nSP5d4GIyJ4YXE9QOYp+ktLAMhr2LX5u4tDBUqxJcVP4oLfTkyAI8B76Lz1vbuDwLbELXQrEjSzThdCWmFIom6u4mwJLSQg+OMkfcTYL5Ca2TOGy2T2jtpUvSddyXFooysrwIC3eFq32olArBVWI0WyWOH2dHlufjJRYBHD9bPFo330Fy5OttggrvQKwqLqPN1Xt8fnEQn7uuhCyGYQRRTu51GGXErUI37+GdbLuQJQ46D9EohfdILuxd7Mgq1JvByrgWxcJcTKRWcBW5K1eVhOyHOmZkFe9GhZVlBcHOVVdCjVrpUgT1Bj6cXzYjy003Qe9LC0WOLEHAls/IonwsgiDKLpzQrTCkMAT1OZsza4ehKTiQAF+eYbTh0HQYAQDg8jNg/ncnAKB1XAsoGNvv1tG73kWxEERlhoQsPyBxZBXdGbdYWdmMIlfdyezLxI4sh9JCM19up5DcdeaXNahpC9W9fLOMCVmXpEKW3GTPEX58WkdHVhkvLZQIDaKuhYDdlZVVzOwgiVDjopxK64PQZ3AsLfQwLnHXRKkjS/SeuBSyxNlO7hxZJSgtdNG1EBCVFlocxeEiIUs0OXdyZInGoXIQstQqpSDkedvIQA7xa3UUy4RxmViJ0MKXNWo1rif4jhhF+XyunCgaNw0nHOE4ThBv+dJCsSMrUIHvvPDDwH1pmKtsNED+8+Guc2Falk2UCw9RSdyWDMMIrixPGVmci3X4/YZolFAqFML23DmyJKWFRc0++NdbXEdWeo69w6K7MPeSwJeCyglZ7r7jhNJCOSFLEvYuk5HlWFpY9N5TPhZBEGUVJjwPihDb7067AtsNhnw2BEeMDYM5LMJPqBvfDyYqHgBgOv4XOLMREZpwJMU0AmArL7SyZW+eQxBlCRKy/AB/F9lWnmS/MHa8eAak5VKeSgsdS6vsZV3yE7dGRTlZN9MLJJMEluNw/Y5UyCpJ6YkvFOjNuOQgrHnT3U084RYjyb3x0bFTGrgqLQTsOVneOJ/k0LtxK/BI3FE+lhZ6CnsXC19iJ4PEBeZKyBKXxLlzZHnRac71+FyXFroSsvhJsVatFM41txlZSufPbGyk7X31JizfFe5cXxqRE6VArrRQ7X1pofj1ukLqyHK/TUngeJErqEqE3VEUqMB3/vstROu+NMxVNhogL9K5y6TinUpiNxZPhBvhybGUOE8mJ0tnlDZCsG/PtbAm3g4vIvLH3cpyHps9yMEHvQNArYAJWbwjy/n4ix1Zjp9hQdC1ON8kkmRkKWUyshzD3vnzx8X3KEEQRLDh3VjggPt1WQCAPcZEmEHfWxUBRqGCtv1wAACnz4PpzGYAQLv41gCAAnMhzqVfCtbwCKJcQEKWH9AL5VYqyURX1gVgdu28sC1znREkdo/IwXcu5DipA+t2ps5p0lBajqzTVzOdJh1elRYWjc8xbFilVAiTtdJwZKVl6bD39G2vhb8C0eTSUciKLXKqFFfwEL9eV2KmY5c7dzg6IjyVPOpdBDF7k5EldrqEh3rnyPJdyCpy6TCuBVDHz6R8aaH3Ye+AvZSuuNln4n0oFYzEUQJIS6p4oSRUqxTW8yXs3eiFkKVWKYSiBbmujmLEriBeTFEoGMQWibaBErIMQtMB9xf0/Pkk5+6Te23uHFB8aWH1GBkhK0TekaU3WiRlg4B8Thb/+eBLhnnXojvRP7+QPxdUgvNIfH5ai3Gzgs/HAjx3JSwuvHjk6AgFvMvIApyFSSsrdmSJhSzekSX9DTIIjiwqLSQIouzBcfZuhXE6BtFWFmZOgT2GpCCPjPAnqns6QhFbGwBgOrkenLEQrao1g4qx/TYduHksmMMjiDIPCVl+QJy3ofYwEReLU3KTSZWSESaRjqWFvJDlqqyMd2QB0sB3cdB7TJF7xF1XRX/ClxWKj4tXpYXChFvGteYm9NefWKwsvvj1OH5c9y9+2XTBq+fwry3E4VwA7IKHzmiRLavxBD/5YiAvqPD75fF0fBwdPNn5Rtn8HmF9o/wkU+ONI6sYGVk+h70b7Y5FxsGl4yojyyhxZMnnKXkSsnjRJiu/5I4sx9JFfmz8WPnMJLGrzV12kCO8eONOyGIYRnQs3G9TktMkKqWtFm3rvFfcPDhP6LwUslw58QD54+WqtFBvtCC3wPZaa8SGOj3O54M5Ck/ifCweuc6F/PcBL2QJjix3GVlF2WRRou6oYhG0ODlZvCMrKkztJMT7C3elhfz3h0blXD7vrtGH+LXKhb2zHCf5bhNuPpEjiyCIMsiNvGQotLbfzy46243pw8Z7UMA5//4Q5ReGUUDb4WHbP0x6mE5uQJg6FE2qJgIADqeegIXKCwnCJSRk+QGh5E+r8jgRN7vJwgEcJ5GOpYVFF98uJqERoWohoPfyzRxh+bUid5ZGrUD9GpEA5Mse/Y3FyuL01UwAQOtG1YQOYgV6z1lCRqGzo0yOmIsSMH9z9EK6UAa459RtXEzJ8fgcfiIrNwnkBQ+geK4so6jTlqNQwyN1R3mXkcVvyspyyClw7SqSlO65cGTJuSwA6YQ8wsuMLLlOc+6Q66jIwzv7vMnIcnJkSboWOp+PfPZZvs7slStKDn5ccqWLQgaWySqUmok75RWna6G7XCnAfR6RGGlOk31MvGgb6NJCVyW2PK7ed8BVaaH8+Xs32x5aH++mtNBRyMqW+Zy7dWQVCZThLhxeYvhMtshwu4AouZFSAkdWjQCVFQJ28dFgsoJzcOvaS/5cf+8Dzuel2JElF/YOSI+HgcLeCYIow5xMP2n7gwOaF9h+R3YYmgZxRESgUNZtDUW8LRfLdGYzWF0O2lZvBQAoMOlw5u75YA6PIMo0FUrISk1NxauvvopOnTqhXbt2eP7553Hjxo2A79cnR5bZ/aQYcO0i4MugXJWVAXZX1pXUPOEONF9mWL9GlDBZL43SwgspOcLkuk1iNftkz4euhRoZsY9fFmgha9uxm5J/L950wWOJoWPwtRhJN7dilKF5UxYmFig8lhYWvTfiUil3Dhq9C0dWiA9dCxlIRTBHVEp7WZuvGWiC0Cs3CXZRWigWdrzKyJJzZEXa39dsGQeONwhClidHloxQqvVSdOK3Id6mK1x1cHRErnMeYA98zys0FVvcc4e3Yd320kL3Zd78Oadz4YDKFgm84s8xjzjTSizOeOvIcnSY2R1Zrp2bvCAm7o4qzoey+ujI4jhOELJqBaisELB/Pq0s5/S+6EU3hRxxVzYtycgSh70rxMfDvi++1N7ddxFBEEQwYDkWJ9NtHesa6M2ItHI4a0rAXTbawzOJ8gjDMHZXlsUE0/G/0LJaU6gVtt+n/SlHgzg6gijbVBghKycnB+PGjcP+/fsxbtw4TJo0CadPn8bo0aORmZkZ0H3zF8WhDo4s+bB3+wW4XNi7eLljrotBcOS4vvjmc7IMJituphfAaLbiZrqtXKRhrShRO/LAC1l8WaFSwaBFw6rC5MyXroWOGVkAvC57Kgk37uQL3R/5SfmtjEJsOZzi9nn5gtCgcXpMPAEuliPLCzeNN8HrgK3Uhncj1a5md1+4E7LE2xM7YTReuMB4R1ZYiMptODfDMG7Lwdyhd+vI8lRaqHCZNWXysrQQKH4pHf95lBNutSKBrVAoLXR2xP0/e+8dJslZnnvflTpMzmFnd2ZzziutwmqVQUJIRhLRCARoMQcEGGNjOBiOj32Cw5Ft/BkjY4wlkoVNlEAoooTC7kqrzTmH2cl5pqdDpe+P6qp+q7o6Tvd0mOd3Xbo0213d/Vbo6nrvup/7iSha0tJQINapL5WQlX5pYXxGFgA0sp0L81BeaN08SJFxJEnmfnfLyIo9VlNlfF8TCUdsR8raqvjvtumg0nTdJvia33MOMQEnuSMrmpEVzZGTFS2hIG0KYjWsIytFRmMyxgMRa+z5dGRVMOJRyFFeGEritLMLWY6MLDUdR5bx3dB13SotpIwsgiCKjRNDZzARmQQAbJwy3MAvhtYUckhEnhHnrYLQYexj+djL8ExPYk3jSgDAnp6DkNXU8yaCmIuUjZD1ve99D93d3fjud7+LBx98EDt27MCjjz6KkZERfPe7383rZ4eYvI1Ujiw5LUeWe2lhqrB3ID4n60LfpBW2vri9JmFWUK7Rdd0SspYvqEOlT7IydDJxZLlmZIn5z8h6MerG4jjgTz640SrZfOL1cxgaDyZ8nRn27lZaWFvlsUQcc3Kv6zrO9IzjyTfOx3WWdJLO/k+34xy77TqaGSErSSkYG8ScKOw9kXhmTtSTdSw0kZIEdCcjmSNLTCRkWdtUTOhCMl/DwR4kbWIXKLNzZJn7KpkjK8KEvVe5lBYaY0++zRJ1A43/zKh4lmIfmKIMmzEGxMRfIPkxlS3BdDOykpzv2POr6apLlEnFltzWVsYLWez+YMsBzeOhptKDuipD8HQ6sljxywp7Z97PLYBe03RLNGezyeyOrMzO8WzQe14dWcw+CzrOFzExOvENDMDFkaWxXQsZR5YQf2MpImswTXOpSlMJgiBmm53RgG9O17F2KoxLSgNOK60FHhWRb7xb32f8oakI733cKi8MKiEcHTlZwJERRPFSNkLWk08+iY0bN2Lt2rXWY8uXL8fVV1+NJ598Mq+fzboDPLaugy4ugBQZWQBTBuUsLUwR9g4YreHNSdXp7nFb98LF82oSdm/LNZcHA5ZYs2FpE4BYCUw6jqxkGVneHGRk7Tk+gMdfPeua6TQVlLHraD8AI9urtaECH3mn0SkmImv48W8Tt8ONTS7jBRuB51FfbUw6z/ZM4OevnMFXvr0T//cHb+MXvzuLbz9xJOmY03Fk8TxnHT+hJNuHFZzqqr3WBDqZEBNiOl+yE02vJ3YcJ+paaE7Gk3UsNPFkWf4aSjIJdnNk6brObNOYI0tR7c4mhSn7c8smMxsoANl3pDS/j27nBI/HDMdWXQXBdMVLIP3SQvM8FkkhFpuB487jnXVkDeXFkZVmaSHjVnPCnj8aovswUdj7eNSRVekTXV2iVcz6s+c3swFAQ43X2kZOR1YorMI82kxHVpXPXRizHgvJlhjDhr3bHFkZfn/MoHcgfx0LAbt45Ax8T9aNMtlxrtpKC2PfUXZ7mGXh7DmfSgsJgigmVE3Fm5f3AQCWTUdQqenRbKzETnaiPBCaF0FcuAUAoJx6A6uEWngFY86wd+BAIYdGEEVLWQhZ4+PjuHTpkk3EMlmzZg0GBgYwMDCQl8/WdZ1p5Z2hIytRaWECR4o1UU/Rccx0ZZ2+PI6zvYaQVVflQUONzxpfvsPe950esv7euLQRANPZyyUjhkXXdWs7uU7sZ1haGAjJ+M6vj+BXr5/Hd3511HKsmbx2sNfad7dsMdriruqqxzVrjDti+04NWW4zlrCsWi6PRB2/zGDwYxdG8ZudF2xh2KncPGmLEGl0sQs52tybwkPy0sLYa1gxTeB5q5wnkXgWcIRZJyNb12Csa6FLaaEQL+DKSsyZ4XQUsdsuWX4VYGxvU6TItnOhkqSU1vy+T4cVS/CwZ2QxjriUQlbqroUAEzCfYh9MJsiEq6/2xtyHOXZkyYpmiRIz6lrIirlRt1Si0kKzY2GNixsLsO+PgIsjq6HGh5qoc2rCcf6bDseWT9eRNRlw7xbJupHUBGWmE4EI/v03R/HC2922PC/TkeWReOs8lQ/Ycr640sIkN2tYd67z3GYPe2ccWS5h76wLLFneJEEQxGxzauwsJsJTAID1U2GMqhXYF1lY2EERs4bnynuNUhBdB7f319jUbsxrDw4dRURN3SiLIOYaZXE7sr/fcM+0tsZbb1taWgAAvb291t8z4eC5EdsEQVE1698jU2Gc7o05oE5eHofmcHCc7Zu0/j7RPY5LQ9NwYk42RyfD2HfGyPdSNd2avI1MRazH3aiIToKGxkPWRLOh1o99Z4YxGJ1UqpqOt08PJc0rmglvHO4zPrfGh8sjQVweCVqTxMmgjL2nhxJ23lM1zRKXhpltYGK+z8hEGC/v7U6ZC+SkbzhghQPvPz2Eb//qCK5Z2w7AKPN55s2LAIzJeEjRrM9fvbgRe08OISyrePTpY7hPW2ETHtiSodGA+z4SHWJIW0MFBIHD5cEAFFXDnlNDruVrADAWnUyHImrS/W/u097h6YTL9Y3Ejrue4aA1rsuDgYSvuThgXFxJIo8DZ0dszwk8D0VVcbZ73HWfmAJPhNmeiTC/TwPjoZTLsphlYVMhOe51Zui2LMe2HesGGRwPgWe2+9unhiwxoXc0tq0SjcfnETE5LeN832RGYzaJ7VslfuwunSSHJmPbpofZlwfOjqC5Lr70ledHoqK7sc6Jjk8TM3x8IsVyZjc/TY/fNpV+Y5uc6h7PapskHBtT/jc8kfwYMZ1UwXD8du0eMhxIosBjIvqewbDiel7sibqVBJ53/Tw25P/IhVGo4KDrulWGbJy/dWvZfWeGwfPGd6if2X99Y0HsOzOMobHYPjx8YRQhR3B7d/S7CAD940FrTBeZx49eHMWYSxn33hMDeP1QH14/1Ie9pwZx05YFEHjO6spaW+mN+37nkkHm+3Tk4pht3Uw321Qwfn+xOWWnLk9AYgTrS4MxN9mh8yPWbwu7PY5cGMXgRNi2vXtH7OdIgedwS3N11utGEAQxE97uN5w3gq5jdSCM58KboZWH54BIA6G+A+Kya6GcfB3K+bdxxZoHsAt7EVEjODx8HJtb1hd6iARRVJSFkBUIGBexfr8/7jmfz7izPD0dLxhlw8DYtK2Mgb2jHI6oGGcmnSMTIQyM2j93jJnwjE6GXctGzLvLoYhqvZ51H4VlJe59Wdi72ead6yq/iIHRaZurpm84YLt7nSuCYcWaLLQ2+K2xmkKcrgOXB6dcywYB+7qGwvHrar5PWFbRPzId18I9FRf7J23/3nNsAJLIo7O1Gj2DU9aEadG8GgyO2UWBtUsa8PbxQUxOy3jtQA/WLG60nhtl3EwRWXXdR4vm1SAYVlBT6UFnazUq/RJOXBzF5ehErHco8XYxy/YUVUu6/00H+tR0JOFy7GQyEJIt8Ww8EEH/SMBVZDRFAVHg4t7XFIEmpiOu+8QUjTRdTz52AHrUdzQdklMua71G163jxm37mMe9phvHPc9zNqdLMKzY1rl/JICqqNPFWo6LX28T0105NpV4mycjZO3b+O3jljvGnhvYXKfBUffvA8dxULWYAy3R8WnCfseSLWeevzgOccuZ4t6wy3lwJrCCMbsd3DCPCVmJPybM77nAc1AY9+vlwak4x5r5mbzLsQ/Y3V2DY0E01EwjHFFt3fRMcT4UUdE3ErC66/WPxESYYPR8x4p1A6PBOCdYn8trjHWK/b4Mj4dcz++sQ+7Y+VGMToZx7bp2yx3q94k53V9O2IzEobGgzc0XTuM7DACjk/Zjytw/HAfbOZs9VkxxcMBx7mP/zWaMEQRBzCaqpuLA4GEARlkhr4rYGV5W4FERs413891QTu8CNBVdR/bA7/MhqISwt/8ACVkE4aAshCwtKvwkcvgAAM/nRrCplESoAuPIYkoFq3wSqr2xi3KR51DpKHNizTY1PsnmAjExJ1G6rluv15kJUaVXjHtf2+sbK8FzxqTdpKOxEpUeEX4p9jqfKKQsMWI5cXEUB84M46rVrehqTXzXupsRipa011hjrWFKYHjEbxsTjhl4hSd+Xc1SK13T0VznRyCQmd2Wzf3xiDwiioY3j/SjpcZvZYqJAo/VnfVxotK6RY040z2BsakweoemsXVlzAU4xmzv2gqP6/pVekS0bbLnz1Qy5VESzyfcLqZTye8Rku//qKii60i4HPttqPFJqI+WVimqBonnXY8LPfr5HjH+8z0ij2DYEAWc+4QtFU117Jrvb7ww8fidKKpmHe9uxwyby+MTBUgijwiT+VXpk2zbhN0P5jdUEhIfs7UVHlxGANMhBRWSkPRc5EasxDF+/7t9Zq0/dnxVsecczn2MlZUemxDgto1YzO+YquoJl2Mzxqp8UtxytZUeDI4FEQwpae/HdAgyAmS1P/5zWczSMVXTE+4XSeRtmVSi49yk67pVtpro8/ySAA6ADuNcXekREWLKFOurvJbLzfyMpjrjxssg4xCqib6/lxWgtPh9wP4eNFR6reO70sPkZSU4lzh/CfuGp/Hy292W2NxU7c3p/nLCnll4xI5vVdMtJ2eFy3nCw/yGO38/xOjvKO84/tlzq0cwtofAZM3U+Ozn6URuWIIgiHxzfPQUAorxe7BhMoSd4aUI6e7l7ET5wtc0Q1p5I+SjL0A9fxAbr7oOO4dP4vDwcYSUMHyiN/WbEMQcoSyErMpKo+taMBhfUhMKhWzLzJRr1rbZ/n2+bwI/f8X4e8PSRiztqMV/vXQaALCwrQbXrW+3Ld83Mo190fKx6zfOc/2MYxdGcL5vEqLAW6/vGQrgJ9H3XbuoEVetTt7B5PVDvTgTFWU4Drhr20L4PCJkVcPuY0Yp5pYVzVY2TDo8vfsCpoIyLg9O4b53LE+43OFzRqlGdYWEu7cvtsS6mkoPfnegBwCworPO1mGRZWB0Gv/5orGuqxbWY9s6+zbsHpzCiUtj0AHcfMUCjGboHjh+cRSA0UVwxx2r8I2fHoCq6Xj5wGUrC+f6De24OZqP5aR/dBpP77qIkckQNi9vsnKfdh3ts5a5Zm0bOprSO+Ykkcfrh4zXrl/SiHkJXvej504AcD+uWHYe6cPgWAh+n5hwOWM+fzk61lac75vEW8eNHLll82vR6SJUvnncOG4aarxx7/vC3m6MByKorfLG7ZPpkIJHnz4OAFjZWZ907ADw5rF+9I1Mw+9NPH4nE9MR/OBZY/us6KyLe10ooljrd8XKZlRXeHC2ZwK/fPUsAGDDkkZwHIcX9xnbZPWiBuv43HPCeF1tZfx6m0wFZRy9MApF1bB5RXNa3RlZnnjtHABgXmNl3GfwPPDGkT7bY9vWtaG1wRBEL/RN4qldFwAAS+fXYcuK5rj3r6+vwNBYEP8WbSiwsit+G7H0DAVw/OIYdF1PuFwwHNuvq7ri9+vQeBCnL48jGFZw1erWhBljmXLsfKzsbcvyZqzsqk+47OhUGAdOG+ejq9e02cZwIJrjV1PpwaZlzXj1YK+xLgvrsai9xlqOPX5XL0x8/P7s5TOYCsqor/HhuvXtthy9a9e2YWg8hN3RJhKrF9Zj7XKj1H2acQ1du64dLVGB68cvnIKsaGiq87luW8AQWW/e0mG5uy70TeLJnecBACs767BpefyxcPryGHDByPVaPK8GB88MW6W35na6YuXMy/ATISsaHos2zGhvih3vU0EZ33/G2M5u32FN1/HD6DlwXlOF7fmLA5M4dHYEHom3PX66exxP7zZKxVd11WPt4kbwPACjKRiuWduKlvr8BdsTBEGki1lWKGo6Vk8r+OvQqgKPiCgUns13QT7xKqBGsObyZez0AbIm49DQUVzZtqnQwyOIoqEshKyOjg4AwODgYNxzZsi7W35WLggyrg6/J3XYu1nqkijoHYgFPrOdtthw23QCapfOr7WErI6mSisAW3JpR54Ouq5bwcX9o/GCIYsZGtzVVm1znLElJFMu2S0mEcbl5uYM8jBdCzMtKwSAgWiJSUudH2sXN+L9Ny7FT146bYlYAHDzZncRCwBWddbj6V0XoevAiUtj2LTMmCyy61SdIOzdDTY43a2MDAA0TbeOh2RdC4HYNkvWcS5kCzwWbV3mRibCrkJWsjB18zPdukCypW+VvtSnnGQB3Ylwrk+i92Tfl+2w6JUEsGYd17D3JN/Zhhq2c2E4YyErWddCr+TisGKOL/Z8kKwBAruNUjcMMBtOGHl1bll6bNlWlUuXzsZoYLgOIyOtNUeCwTR7zk3VtdCx39ntG2uewFvdAgH78QoA40y5Xl1lYuG/0i9hKihb5ZZs8H9Djc92TLGdC9lOiRXM+lT5JYxOhhEIxn+nJqbNLqCSJWIBsJouAICSIDvQPI/4vQI+/951+OGzJ60bDADQnseOhYBxjIsCD0XVbKX5bGad381JxnGWgzY+7N1YV8HhvBbF2Pawwt7Z7qvUtZAgiCJAVmWrrHDFdBi+ri0YHaoq8KiIXNBU54cg8KjP5BqovgLClXdgYtfjWNh9DhUr5mNajeDQ6GG8c9W2nI5PVXVMTCSf1xFEsVIWV3HV1dXo7OzEkSNH4p47cuQI2tra0Nwcf2c6F7AX4s6uhc6ug8ZjxsW0x6U7mYnHmsjbs6JM0hKyOurwLC4BABbPi7kL3C7s02E6rFiTh9HJMMIR1VVQ0XQd/VE3TpvjpM129poMJi4HZAU8t4m9KfRpTIByJgyOxoQsALht6wJcGpjCzqjrZVVXfUJXFAAsm18HgeegajqOXRiNCVlmXhCMoOt08TPbMewiBAF2YSWVCGEeH8k62MV1LWS6lCXqXGi+xu34M8cUdhHP2Il6ZRoCn+Ry/Kci1fdDculeFmYFU49dyGIFIUtkSpIn1+DYfgta4i9AdV3H2FQE9dXxYoi5rs5mAMbY7I9xsAsenjS7FjqFu2Swz8uy5vpdZ8UYtmzYpIkRR4fGcydksceu36W7HYtdyFLB/uRFmC6grMA67ehcyArcNVWJyzyq/CL6EctUM4V/gedQW+mx5SFOMn9Ph93Xp9InJsxRNLsWOrtFimncqIh1hBUg8Dw+dvsKNNZ48ctXz6Glzm85/fJJhVfAxLRmE69YoTXRfvVIAiKKZrvZAQBq9DvqzLgSGWHLzLa0HT/UtZAgiCLg6MgJhFTjN2PjZBj81tuAty8UeFRELjBv3PQOBVIvzKAvvRXY+yzESBBrAgre8gH7+47idO8gKqTc/E63N1VSNiRR0pSFkAUAt99+O7773e/i6NGjWL16NQDg5MmT2LVrFz7xiU/k7XODrCDgNSYGpsjh5igxJ6zJymzMiSl7sR6SkztOnCybXwtR4KCoOlYsiJXeSAIzQc3A8WJOykz6R6ddXTtjk2Fr3G2NiYUst8mZCSsiuAWfe1mxMMnE3Y1wRLVCy1vqDSGL4zh8/F0rMDEdwenucdy9fVHS9/B6BCyaV4PT3eM4fmHMetycnFb4xDhnQKr3M0kkRNiErBSTL3ObOV0LLOakUeA5SCKPGtFjHS+JhCzTyeDmgjFzudwcZVMZOrI8Lo5ElkBIxq9eO4/6ai+u39COCp9kd2S5TILZ7pKWI8shDiZ0ZMmJ3VImDYw4NZpg+/3wuZN4ed9lfOiWZXjnlQtsz1muL1dHln19KnyizenIPu8mJJqw28iT5jEEGNsilZBV7SJksS4/NmB8pkw7bh4kg93vzuPJFDI9kmATWANOIYvJe6utTCJkRV14TkdWXZUXPM/ZRCfWzWaKOT6PYDtvmOdLp0MMAPqiNwtYARWwCzlKghsVTvcfx3G4a9sibFvXjkqflJcGIE58XhET0zKCzDEZtInR7vvVKwmYCspx5zbzhoYY58iKF7DN85jAc7OyrgRBEKnY02fUO3s0DevrF4JrXgyAhKxyoXcogM8+9FLGr3uHbyXurNiHDcPDeKujHqqu4r//6OdQhxJXjWTCt/70pqQ37gmi2CkbIWvHjh14/PHHsWPHDjzwwAPgeR6PPvooWltbsWPHjrx9rrO0EDAuntWImqC0MDZ5SoTpIjDDb3mes5cFpXEXuabSg8+/dz16h6dteVpuzpR0GJ20T0T7R4OuQlYfE1zsvLPv8wjWnYnJZKWFCitkxU80nJPsTO4lsB2tmutjXS4lUcAff2ADdMC1jMrJys56nO4eR/fgFCanI6iu8FilhVUuk/pksEJEotJCu+iSfPJlOpKSiRrs5JnjOHAAGqp9GBgLJhQdcuLISqPkzizhSyS0vn6oD8/vMdyGv3r9HG7c2GETTV1LCwXWmRMvZPk8AtgqVVZETlb2Z1JX5QXPcdB0HcMO0Rcw3FhvRbPpDp0dtglZmh5zFro5NZ1CltPVxjq2cl1amOw9WTHG6QwCDJHFDEDvH8ldF7xgRkJW4lLvsFXmbXdkBYLO0sLYeibLFDTLKy0hK/o9MstOWSF/gnlP8/tR4RB5Kx3CGLsefdHy7U6H889WOp7g/G6VtzuOZ6colk/M30q7I8t+U8gN87cvYWmh05HFCnvR/W/efPJ7xYybMhAEQeSasBrB4aFjAIDVgQgar3k3xgo7JKJIeCW0Ejf4jmFxMIQKRce0yEFo7M2ZkEUQpU7Z3I6sq6vDY489hk2bNuHhhx/Gd77zHWzatAk/+MEP0NDQkLfPdStzMScTbkJRrLQwSUYWO4mMijrhDCahJusWN+KdVy6wuTcklwv7dHA6svoSTEzZCauztJDjYq6EdDOy3Cb27CQ7mevIdXxMvldLXfz40hGxAGBVZ53194mLYwBiE85M8rEAu/CSSHyy7/8UuUCMqJQoQ8wUNdjPNh00Iy6OIl3Xrde4iQemwyeYIiPLOVl3Hb9o5jO5b4uxqdixGIqoeObNi/heNIwbcC8XYr9TsYwsu/PP63F3NqXjouR5DvXVhoA5Mhm//UYnw5bThy1VY8eT6DPihCyHGCjwvOUsyUdpYaLvGFse5yZkiQJvid1vHR+AlkWenRtmVpuZtZQMZ0YWC5uRJUU7WQJupYWxEsFkx68pVMUcWcbrTIFIFHhLMHMrLaxwfK8qLUeWfTw9QwFLuHGWsAo2Ict9e8tp/AblG/O3MpSotDCBI8scc7wjy1gn5/HgJuyFwokFeYIgiNnm4OARRHTjnLZRkeBfdmWBR0QUCxFIeC64DjyADVPG/IWvGQHE+BumBDEXKRshCwAWLFiAhx9+GPv27cPu3bvxzW9+EwsWLEj9whngVqZgZfzI8UKROSlONonwuJTD2MOss78AdyuxSgfn5DyRw6JvxDjRekQe9TXx7gXnZM+NlI4sdvskcR25wTqyWhhHVqYs6ai17vabXRBNl1lVxkJWho4sT/Kvrfl+OhLvY0vIYpwPpnNkyEXIkhXNmjy7HX++JI4s1uGSXkaW8V6yrLkKceZE1OsRsJIRFK2xpHJkqfGOLK8k2Jxu7DGY7sTfFCxGXBxtF/unrL8nppMIWS7CjNO96XZ8+RI4VVhCGbj62M9MVOJpOrIkkU8ojG1bZ3R5HRoP4cSF0aSfmS6m8JPKjQW43xSw/s1kZAExkTU+7N1Yz5pKT1Kh29wvsqIhFFEwagpZTNmp6da0h71HS5LjhKzoeIKy7XtwaSB2LDmFrLQcWVYZa+GEHPM7mri0MIEjy6XsHojlX4m8w5FlcyCbGVmJBXmCIIjZZs/F1wAAPlXD6sU3geNJZCdivB5ejlG1AhuiN9U4TofQ0F/gURFEcVBWQlYhcCtTsMLaXSYSZi6LlMQRIblkQIUycFMkI9vSwriMrIRClvF4S32F66TPnOwlDXvPxJGVQSA4EOtY6PeKaeU1JcIjCVgyrxYAcCw6QZ+KrpNbB7dk2EsLE4S9s0JmCkeW7f0SCBtBF1eCGfg+PhWJE8BSdQU0P5MVvExMh4socGm5QMxldCDuvYCYkFFb6cGXP7wZX7t/C7asaAYHYF5TpWuYumvXQpkVoQ0h2jxkXbsWCsm/d5aQNRl/p+ziwKT19+R0BBqzXqkcWc5JvVsjAVOYSlZOanP1pcjZSyd3yxRjqiukhCVaV69pswTfVw/2Jvw8oytqKK0upOaxm05Qt1tJqUnYIWSZTrc4R1ZUyKpLEvQO2EXanqFp69hlS/ZijlSmtNB0ZDmcdua5UtV02/fPPJZEgY/LIUwnI8tyBacQM/OJKSIFbV0LU3ejTFRaqGjphL2bGVnkyCIIojiYlqdxbNKISlg7LaNi1Y2FHRBRdKgQ8GJoDTpDMmrN69aGxNdTBDGXICFrhriVKcS6rmXryEo86fZIvK1UMFPYzJDMwt7tLpNUpYVtDe5up7RKC5lx5dyRFQ1JbqnzzzgfZVWXEaLfOzyN8alw1qWFPM9Z65nIUcM+nmoCyooQibaP5UpgSwuZCbczEy2YolOcLbfMIcaZDpdKX2LBg8Uu5MYfo87Q+SXzavHZe9bhm3+0Hf/z41e4fj/Y91QcpYUeKZoTxnFMWSaTkZUkiJ3FdLSNToZtQhVgd9Houj1fihWU0yktrHLJGcsk4N94z1SOrOTdVwFGyPIn6+QnYfNyo6vnnhODrsHlAPDIU8fwpYffwDO7LyYdF2C/eZCKRM4yVdOs0ruYkJXAkRW9C1pbmTgfC7B/71nhsoFxpprdHSdsjiz39WFLSFlXY3f0WOporoxrKiHwnJUZKCcsLUxdKptvzHNIooysRDmQsUYojows1czIcoa9x3fpDZIjiyCIImH/pZ1Qo6epLbXLwPniOx4TxM7wMgQ0HzZMGdfmQs0oIOWuiQ5BlCokZM0Qt05uyYSs2N3wZI4sZvIl2yfd6XQsTIZtQp9R2LvdZRIIKXHlgYqqYXDccDwlauGeVmkhK9q4OrJS5/ckwnRkNc+grNBkZVesG+T+00PWxDhTRxaQvDQPyKy01JdGF0S34PZkXeZCYfbzXRxBScojAwnCrBNhF3Ljxx9MkClU4ZMSlku5ObLMbcNuA69DENL1WPdRMZWQVW1sP1XTbQHhAHCJKS0E7AHiMrOP3MQF3tFdza08M53SQlZgTHb+AZwZWclLC93ysVi2r58HwDg/7D4ab4c/dmEUrx/qAwDsPJLaLh/MpLQwQUaWzfXpcGQl6lpYm8KRxZZ8svvbPC6A2LZy61ro/H5UuXRS1HXdEkWdZYWAkfNnijlqwrB3s1S2cI4kc9+FmBw/87zh9QgJSzjNjrXxQlb0O+oQsQU+5rKkjCyCIIqNty6+AQCoUjSsXPd7BR4NUazIEPFSaDXWMxmxYiO5sgiChKwZYgoCbJmLFfbuMgk3L8CT3Q33uARTW5lGMygrND4384wsXdetcqmWupgA5HRlDY4Frc5vbSmErEBIgaolKn0x1pXj7A4yE1tpYQaOLEXVMDxurEdrDoSsRe01luiy5/iA9XimGVlATAhKJDxFbBlZKcrC0sjcimVkuTuynJ33bE0NXLsWJt4nppsknXwswCHkuhyjmQgZ1nu6ZGRZ3dskVsiyB82rmg7T15LKwcJuPzZTLhhWLAHVxCZkpXBkseMC3I+vZF0jTcx97hH5lE0NbE6mhF0LY6WFyVi1sB6NUVeSs7xQ03X814unrH/3DAVSitNuNw8S4VamDbh3ATWFpGnGkcV2WK2tTL+0MJEjq5rpbGh2pU0U9s7uZ1P4Z5sGuAlZACBFXUiJSsfTdRjmE1NEUrWYUJxOyajHEmzt66Zo7o4sIPbdVxRjGXJkEQRRDEwEhnBanQAAbNAr4GnsLPCIiGLmtdBy1Ad5NEWvx6m8kCBIyJox5qSKFQQkJi/IifmYN8ndcNaRYk6oY13mZiZkZVNaOBWUrWVZF5IzJ8tsCQ8kFrKqK2KTwUDQPQ+KdQy4laJ50nCLuDE8EbI6pzXXzVzIkkQeS+ebOVlj1uPJSq0SYbqcWOcTSyZB3WxJUiLnm5sji51wD084SwsZR5bLBDBZzpeZr1aXQggwsZe1xe/f6QwykkxcM7JMBwjzeU5BiP2OpA57j20/NlOOLSs0mWCFrBQZWYBdnHTLdkuntJAtpUxFWl0LLUdW8v3Kcxy2rWsHAFzom8TF/pjIs/Nwny0IX9N12/NuxITM1OvBuo5YYcdequsMe48dv2woeyohy+bIiu5zSeRtj5vnBl03crJCEcUS/52OLHY/m+WO7LbqTCBkmeWGaoquhYUtLYytm3luCabhOnY6Jk0Shb0DsU6GssORlagzIkEQxGzw9tFfQ4te427p2lbg0RDFThge/C680nJl8VUT4LyBAo+KIAoLCVkzxC2vJebIShb2nnjTuzlSTHEgUXZIuthLC1MHKwP2SfnKzjqrVKN/1CFkMf9OVVoI2FvQs6QKI/YkcFmkYnCU6ViYAyELAFZ2GsKexoRUZ1NamCjE2IR12qQSIliHjFsWma7rlmDGTuYkUUBNdLLuFLJCKTqKJXKBpVNu6kRKUVoYyiAjyf097blzrMvRmcGTjshkwoZ6s5lybkLWeAIhK1G5FyssJe9amFjYtUq30hCyPClyysIR1fqepnJkAcB169qt7KbXoq6scETFz185A8Au2pzrTVfIyrC0kFkPW/C9o7QwFFGtMrTxQOzcV1uVPCOL3S/mNmuo9trE+OrK2DITgYhNzE/HkXWJcXoldmQlbjaiqJp1rkqn8UK+sAlZ0f0Z+16nvskjK5othy4W9h6/TubNG1XVoGqaddz60hBCCYIg8oGua3h75BgAoFbVsXTZLQUeEVEK/C60CisnY9f1QkNfAUdDEIWHhKwZEnJxhySaSGi6bk2Qsg17n6mQJQrJRQI32DKp5no/mqJZSn0j9nIp06FV5ZcSltdV2UQW986FVslXgkk9+3gmGVlseVdLDkoLgVjgO0umYe9ATExJVApoC/tPURZmFwvjt3FYVq1yOedkziyPc2Zk2RxZSboWAnaRIJ1yUyeeJOWvGivCZS1kGa+3tqlrRpYW9/mSyySZpdInWuLrsE3ImrTGaz4/PhXbL5F0HFnM9nUr0YyF1Lu7HNnn0jmHpHJksRlPqRxZANBU58eqhcZ3ZeeRPsiKhmffvIix6Hb44M3LUBM9N5zvnUj4PhrTwc8p/Ljh5m41/o5tc3N7sGKa6fobY/ZTKkeWKPBxIi8rbgL2bTUeiNiC5eMcWWxGliVkGaJoY40vrsuhicDHhBsndmG2gBlZHhchK5yGI4vZvuz+NG/KuJWii8zvcaruqwRBELPB8Pm3cF40zlubq7ogCHQ+IlIzrXtxcmIZ2sy5Z9OlAo+IIAoLCVkzJOiSNeSxAmntEwmb8yJZ2LsU7zgKpVF2kQ4Cz1mOqkQZKk7YoPeGap/lrIkrLRwxnTeJRSJW5JlM0LkwpSOLzWPKRMiKOrJEgUdddXJ3Rbp0tVXHCQMzcWQ5y/JMwhlkpPk8giVYujmygkmC283Ad2eXylCKroWJSgvZHLVsHFnO0sJQOCbCZSJkCXxMAIy5HOMdSl6HI4udLKdyZHEcZwmBo4yL0SwHW9BSZYkhrNNHSUMsSyVk+RwCnBshl1LKRLAB826uR9ZNmY4jCwCuW2+UFwZCCl7adxlP7b4AAOhqrca169qwsL0GAHA2iZCVqRAhutwUAJwZWXZHFhDrJMiWgKYSsoB4t1yD4zzDnv8mpsK2boROYU4UeOu8MBV1biULejeJ3UiJd9ym6gg7W7DnEPNmUNCl3NlJoiYEpmgnJCktVFTd1iUxk9JkgiCIXPLWqeegR69Jrlx+W4FHQ5QSL4dWY82kcW2i+EPg/Mld7ARRzpCQNQMUVbMmR+k4siIpupOZuDlSchX2znGc9dlm+G0qzNJCgedQW+lBW31UyBqdtpXUmaKF+bwbrCMhUX5TKkeWKPDWhCWTsPdBs2NhnS+lqyldRIHH8vl11r95jssqRDhV17mwSzB5IjiOY7qjxW/jZMHtZij38ETYtm9N8YuDe2maXciKrUM/49pLN2A/UTmYMQ6mFCvNLojO9zW/UxHX0kJjmXAWpYVATLgwHVmqpuHykJFh0NlShdpK4/mZZGRVuThxzOcjcqwLnJNMSguN5ezbgiVTRxYAbFnebIk1//XCKUvo/+DNS8FzHBZFhayB0aDNqcSS6f7nuZggZ+taaCvVtYe9A7FMqvEptrQw9Xo6RcbMHFnx+7UqOqapoIxQRLHE+GRCViwjy8WRleZvUL5hRUjzZlA6TstETkE1rbB3zZZBSGHvBEEUAm28D/uVEQBAEzzobFha4BERpcSk7ocy0mb9u6HpbAFHQxCFhYSsGRBKEIAtivETJ+e/k5YWuoRdW8HUObiLnCzDyw2ztLCuygOe5yxnTUTWMBZ1a02HFGty3taYWMiq8se2U8KMLKaMLhHmc5lkZJmlhbnKxzJZ2VVn/V3lF7MSyXySsV0SCXOZhv2bzg83sTCZq8V0FLHd2ozXRN0S3jQC+Jn3N8XNSp+YdjfHROVggF3IyHQi6hSYTUcHW1roDE1Pp6MgiylcmF0++0aC1vdsQSvryGJLC1OLC+a4DKE0/hgwn1c1PWH2nVlamI4Yyi7nlpHFHhvpOrIkUcDVa1oBwHLVbVrWZDWQWNRebS17PkFOVjb733LIZuHIGovupwqvmFYpXpwjq8bhyKpgHVn2jCy/izBXaXV5ldE9GLC2W2drMkdW4q6FkTTy2GYD9hiOy8hK4rRL1E3TFO1EFyFLEGLbI8iI+JSRRRBEIeg59BS6o783W1o3ul5TEUQydk+sR0f0Rhjf0IfYVRVBzC1IyJoB9jIFNjTbXSiKpFla6HHk+ei6HgumzoGQFcsMSTMjK+rIqo9O0tnSQbO8kA1+b03iyJJEIVYuk6C00NxuycQ+c1KZbmmhrutW2HtzjvKxTMzAdwCoStOd4iRWWujuqDEnbem6aaosR1Z8RlYonLhMsJFxkLA5WanyaxI5sgaix0VrQ0XaF2sS817O71AwiZss5fs6vpduLkdnRpaSYaaQKWRNBCKQFQ2XmA58nS3VqIm6ejJ1ZJnf+0q/6LodfSkyrYBsHFmJv2M2ISuDLp3b18+z/hZ4Du+/KXYn2iwtBIBzCcoLp7MoDYvt99h6uAlZbo6siWhGVjpuLCA+H8/pyBIF3nKljQfCdkeWizBnimuBoGxrGpDUkSUk7lqYSRfOfOIMe9d1nekAnKy00L2s3BRv3UoLJSHmUGPPTdS1kCCI2UaPBLG3f7/17yu6rivcYIiSZVSrQt2ocR0w5dXRXN1d4BERRGEgIWsGBBMIAuadbrZDFGC/g5xsEiEKvNXhKyJrUFTNKp3IhZAVc2SlW1poCBpm2RRbOtgXFYfYvKxUod4xt5B72LvllElD7EvXkTU2FbGExFw7srpaq62JWbquIyfmfk3kqAllGPZvljC5lxamzsgCgKHxIPOa5Pk1Xg8ftywQc2QlEzedeJJkZM3IkcWUGKmaZjVeSJaRlW1pIQCMToYs8UHgOcxrqkBtdL8EQor13um4vq5e3YqaCgk3bepwfd4Wgp2i82W6QpazzJLFFEgF3t0hloiutmqs7KwDALzzygW2c0VNhccSUhMJWfastvT2v9uNBdZlZp5n7OHqxueYzrl08rGc7wHEZ2QBMVeW0bUw9v10247m+WQqpFjHktcjoCnJOcw6v6cMey+e0kJZif1WppuRxZaHml0LXcPere1hz8jyUWkhQRCzjHzyNRyoMM497Z46zKtqS/EKgnDn7MBacNHfzXnNJwo8GoIoDCRkzYBEpYXsBIF1dETSdHewOVYRRc15p6Vk7dmdaLqOsWhOjOkuaKjxWZMDU8AyBQsOqTsCmpOzhKWFSuo8KMstkmZG1mAeOhaa8DxnlUytdulimA6sEOEmHIQj8aJLMpJtY1t5jWPS2FQbyw/7+StnLBHTzLFJJB4IPG8dE+Y+CUUUq+tbW5IGAE5sjkTHtpieiZAlxQQNc3sC9uPMdHwYgqJm/86m6FoIAA2MEDgyEcbFqPjQ3lgBSRQsRxYQE4PSERdWL2zANz5/He7evtj1ebYMN1Hny1CGrj6nqMdiCqTVFVLGZRGfu3c9/uwjW/C+G5fEPbdonuHKOt/nXlqYzf63SiRTlhYyXQujTinz3FdblV5ziPjSQl/cMqbIPD4VE7J8HsHKtmKxSguDstX9ckFzVdLyZbOUzi0jK5PmBflEEmPni1BYsXVFTbZfbSXMtrB3s2th/DqZDmQlzpFFpYUEQcweuq7h4vHn0Rc9x13RcVWBR0SUMiPhZjROG79j/bVhNPHjBR4RQcw+JGTNgISlhczFNCsWybbJU/JNLzG5LuzFd7qT0KTvzThTUjE5LVsOofqou4DnOSu4u88hZDXU+FJm8Jhlb6lKC5MG4idxi7hhhiQDQHOOHVkAcN87luNvP30N7tq2MKvXs6VhbOmfSVg2HkvfkWVs42BYsZxH1vsnEGABI3D6tqsWAAAGx0L428f2Yng8ZI0puVsiOjGNCmW2oPc0OxYCjrB31enIyj6smXWqsMeNzyUjCzAEnJk4soYnQlZpoVkKxjp7TLeP+RkCz7mKGSbJBCMzYw1I0jDAzMjypHfa9zjKLFlMES7doHeWCp+IpfNrXdfHzMkanQzbuqWaZLP/3TIBzW1khMEb4xAF3jqvBEJGudtEho4sVsjyewXXMZrfTSPs3dgniYLrzUzBQEhG94DRNGBBknwsgDm/p+xaWFghx3SgBSOq7ZyX7Bxj+35GRTld12Nh70lKCxVFszuyqLTQlZ6eHnzxi1/E1VdfjS1btuDTn/40Lly4kPJ1U1NT+Ku/+ivceOONWLt2LbZv347/9b/+FyYnqaMWQQCAeukQDiBg/XtL68bCDYYoCwJDnQCAcUnA5sYDBR4NQcw+JGTNAFteD1MWYpuIs5OnDPJ2zAt2WdZsrqOclBZm4MgyHTkA0FAdcxeYwoSVkRUVLdJx3iQLIgeYPKgk28iTYUaWGfTOAWiqzb2QxXMcmuv8WYd2soJSyM2RJWfmyGKzepzbOZTieHrfDUvwjivsYpYZXp4sV8YU2czjNd3cNCfO0loWW9e6bMPeFc3mMnIrLQSMbZ6xkMU4cM73TmIiKtYuaDEEGrNrIWA4cszxADHnSDbYsoNcHFmKqlnCRsaOLMXFkRWMObJyyaK2WE7WeZfywmT5bolgnXgmsS6gvO07a2ZSTYcUhCKqJfykm5FVyTSzcHNjATHxbyIQthxZiY5lczy6HhtzsnwsIJaR5RSwgeIpLQRi55JQWEk7u8rtODdFLMC9a6HpUFM0R2khObLiGBsbw/3334+dO3fi/vvvx4MPPohDhw7hvvvuw/DwcMLX6bqOBx98ED/84Q9x/fXX4+tf/zpuueUW/Od//ic+/vGPIxJxjxEgiLlE+PBzOBB193ZVdaC5orHAIyJKnZHhReCiP4GR+mHU81PJX0AQZQbdkpwBbCtvn0vYO2C/A55J0K6ttDCBeyRb3NrRJ8IMegfsHbjMwPeh8RAUVUMfE+qdiqpoOHSi0sJYRlaSsHera2FsHaZDMv7+v/ZDVnR86UMbUcO4KMzSwoYab8EncG7YBBQXISLTfCPWKTM5LaOOKY0yJ3M8x7kehxzH4UO3LAXHAc+9dQlDTOh78iDmWGA9EHPpAfYGAakwS2sjihYf9s6OPYWr0QkrZNlcjh53ISsiqzaxN51wbK8koMovYSooY//pQetxs8uc3ZEVtsYDpFe6mPBzPckdWeEsXJ2W69HleJyJIysZXW3V4GD03znXN4FNy5ttz5ulhRyXwXow51KTRM0TKnwiRieNEHazrBBI35HFBt+zwr9tGbMRQyBi5QQmErLcMvdSCVmmw8xNyEo3p3E2MN1q02El7ewqu9AcFbIY55mYwpFlNTzwCOBdlp3rfO9730N3dzd+9rOfYe3atQCA7du34+6778Z3v/tdfOUrX3F93TPPPIPdu3fj61//Oj760Y9aj69YsQJ/8Rd/gV/96ld43/veNyvrQBDFiDrWg4uDJzC8oAEAsKVtU4FHRJQFihfiRA3k2gkcqfLiRt9h/HL66kKPiiBmjeKb0ZcQmTqybJOIFJNwj23SHfucdEvLkiGJie/YOxmZZBxZjMPADHxXNR1nLo9bk920hKzoRC4cUW2dxABAi2YTseN0w+viyHr2zUs41zuJ7sEpPLXLXgphlha2ZOAMmk1YgdLpyNJ0PfOuhawjy9G50OrW5xESOsg4jsMHb16Kd165wDHO1Pk15j4xXXp1VZ6My3gkF/EBiAlZfm/isSd8T0bAdctIApwZPJmXFgIxwXeYEYFN8aGmMrZfnKWFmQpzLIm6uZnYziEZO7LizxOm08zZpW+m+L0i2hqN7+i53viSJGv/e9y7N7phujdlmXVkuTscrS6BIcXWWTKbjCxW+GcxxT9NB/qHDbG3wue+HSsdj3McML85lZCVuLRQzsAVnG/M30wjIyub0sJoZ1Ettk5ujiyRKSk2vweUj+XOk08+iY0bN1oiFgAsX74cV199NZ588smEr9u1axcA4N5777U9fueddwIA9u7dm4fREkTpIB/+LQ4yvyObW9YXcDREOREYNsoLp0QerfUXUM0FU7yCIMoHErJmgJnX4nQHzDTsnX0+omhZuSmSkYkjy8ypEXjOVkbEClYHTsdKDtrTELLY93F21WPHlGxdnW6RqaCM5/dcsp5/ed9l20R0IOoYy0c+Vi6wCVlhuxAhyxp0l+WSYdvGztJCM+8qRWmWm5iVrJQs5siKZmRFt3mqLpZuuAV0A6yQlbmZlC2pTSRkOQUhOYtwbKcTp77aa4kXkihY7hvz+DTFuhk5slI4+hI50JKRqHxXVlTrM6rTdCplwqL2aOB77wR03S7GmAJaJvtfZPIGTSJWaaFTyIq6hEKy1agAyKRrIVNa6NKxEABqmO+Q6XZMtD5OR1ZrfUXK3wAxSWmhPSOrsD//prgdjNgbmiQNexdjZcdWaSHryHLrWsjcuDF/s7M5f5Q74+PjuHTpkk3EMlmzZg0GBgYwMDDg+tovfvGLePzxx1FZWWl7fGRkBAAgirS9ibmLHg4gfPJ1HKgyrg2W1C5Cva+usIMiygZ1tBXQjN++I9Ue3OQ7WuAREcTsQVcXMyCUwB2QyJElZ+PIktWk4dzZ4NaOPhFmRlZ9tdfWKYsVJw6cGbL+TseR5cxvYp1eYYXdRqnvzJsT0ufeumTbThFFw7NvXsT7b1qK6ZBshSrnumNhrrB3LbSHvYfl9LYJS5WjtJDF3E7JsmhMTDGrocaHU91j2L5+XsJlLSErrELXdfQNp19u6sQtoBvAjCaiseNetYvDCcLenY4st45objQ6spGcpWC1VR5Mh5U4R9ZMSl5Td73MXAz3eszyXWN/mue40SwEnkxY1F6DNw73IRBSMDgWtFyUl4cC2HfSKNfsaK5M9hY2PC7nO3MbeR3B92boeiAU2z9A+uvZUO1Da0MFBkamsXpRg+sybuWYicLeWWEMSF1WCCQvLWSF2cKXFkbD3sOKPfssidDKcRw8koCwrFr7kF1Pt7B3dnuYzi/Kx4qnv78fANDa2hr3XEtLCwCgt7fX+pulrq4OdXV1cY//4Ac/AABceeWVORljfZE6qnON6SycK+vrpNzWf+KtF3FR1DAe/e29ftGVSdfNzVlKEAlRJajjzRDqB3C40os/9Z/Ab0NrMK27xxs4EQS+aL9r5XYuyAbaBsmhs+UMMC+KnaHDHsZtZctlsWVkpXBkSTEXgU3IykXXwoxKCw1HljO4uLpCssSE3qhgIQpc3CTeDdZl4HQLseWXSbsWmm6RiIqpoIzfRt1Yi9prsHx+LQDgxb2XMTkdsYLeAaClWB1ZSRw12WSkVTET4Mm40sLMJnMcx+GdVy7AZ+9ZZ3WudMMUU0LRfWLmGWUS9G7iFtANxDKSZiZkOR1ZPPM3m5EVy+gSBT7tUjZnSVmckBUVRSwhK41S2lS4ZQexZNP51PyO6br9XGEKlACs7qW5ZGG0cyEQKy/UdR3/8dwJqJoOjgPu2b447ffzMAKmiRX2LjodWbGwdzPDTOA5VKZZQsnzHP7yE1fi7z67DUvm1bou4+ZqTBj27vjc9ISs9EoL0xVm84V5UyYUURG0NaBI/t32SDGBFbCHvbutE7s9TLcrdSyMJxAwuqn5/fHfaZ/P+F2fnp6Oey4RL7/8Mh577DEsWrQIt99+e24GSRAlhq5pmNr7rBXyznM8tnZQPhaRW9ThdgBASOBxoYLHDb7jBR4RQcwOdDU3A6yLYsckJGFGVnQixcG9BILFzIByTrpnO+x9NOrIck7OOY5DW4PflmPTUl+RVoAu6xaaSlJamMy1Zk1mFNXmxnrPdYsgChz+7j/3Iywbz7GTv2ItLWQdNSGHkBXJQoQQeB6VPhGBkBInFpqTxly4+1i8VrmnYuVjAZkFvZu4BXQDrAsy8++BJLh/p9igdE9caaFmG086OEXfztZq27/NJgQTUWeTYjmysv9uS9GSKx2JHFnZZ2QBRqaUOb6+4Vj78LbG9J1R6dLZUgWB56BqOs71TuCq1a1489gAjl8cAwDcvGk+utqqk78Jg1tpYTjinpFlOqPCsmo1uqip9NjcqKnwSEJS52RGjizH42bTgGSITLg566QDYttAEtMXZvOFKd4FmbB3jkvtVvZKAiYhWzlnqR1Zse0xk9LkckeLZo0lOy54Pr3z4M6dO/FHf/RH8Pv9+MY3vgFJyk2W3uho+kJaKWPeeZ8r6+uknNZfPr8X4bF+HFrYBABYUb8UWlDAaDDxupHzgsgUdawZuiqAE1QcrPbhrqnjeCG4BhGkPveqqla037VyOhdky1zaBs3N6V/bm5AjawZYjizH3V0268Ye9h6dREipJxESI9SYwgbH5aZlerqlhZqmY3TSmGy7OXGcTpt03RnO0kIWtguhN8nE3iPG7rI/z7ix1i1uwKqueiztMNwQv327G+dtYltxClkeSbCyX5xCVsgmuqQvdpiCoVMsZMPec4lVWiirto6F2WRkSS4B3QDjyEow8U/+nokystwdWWGma2Em3zun6NvpcNGYQtb4tJmRNXNHFsdx1rFhijQsoQzKmt2WY52S5r71e0Vb3lOukEQB86Pb7FzvBIJhBf/54ikAhpvpnusXZfR+HuamgInVPMHj7sgCgJ4hQ7DLdflkJo4sgedtosuCltQ/8uZNEh1GowgW8/tU6LJCIHb+UTXdco2mE+LvdZSV2zOy4tdLYrZHIBTNWKPSwjjMfKtgMD4oOBQK2ZZJxnPPPYdPfepTAICHH34Yq1atyuEoCaK0kA8/j7N+CVPRc+6Wlg0FHhFRlmgi1DGjy/PRSg8kIYKrvacLPCiCyD+Fv5otYYKWI8t+UWxzZDF3i2PujtQX0R7GRcCWguXiLnq6pYXjgYg1EXJrJe/MPjK7jaWiMknZGyswSEkdWfGleO+5bhE4jgPHcfi9bQut5377djcAo6SxWO/E8xwHjylEOBw1iYLJU2EKhs5tbLoS8iVkhSOqFfTOcdm54DwuLhpgZmHvIltaGGGFHSbsndkmkYgaE58zmPiz5bVeSUCzQzw1hZFwREUoosQysmZY6mVt/1QZWWnu90TlimYpcXtjRd5cPWbg+4X+STz+6jmMR91rH7hpacIOf4kwjyVV06FFy9DMLD6v4xzDOqBMwa4uzY6F6SIKfNzxm8iRBcTKhKv8EuqqUotq7HGkKHYhy2osUARCFrsNzBL2VA0ogPjuqGxpoZAk7B2I5QXm2o1aDnR0dAAABgcH454zQ97d8rNYfvrTn+KP/uiP4PF48O///u+4+mpqA0/MXdThS1B7jlkh7wInYENzfDMFgsgFZnlhhOdxvNKLG31HwSN15Q1BlDKFv5otYUKJHFmJSgutTlmpNzvrSAlbDprcXHyzpYXOrmAsI5Mh62+3VvLOkrG2NO3QZtkbEO/IktPMEXOW7iyeZ7ixTNYsarAmw6Zgl488n1xi5mSFIo6w9yy7VprOD+c2ziTsPRPMscmKZokdzbX+rLJ4JJdcI13XLfE4kYMlnffUdSMDCTC+i2zZmE28UbSsHFm1VR6Ybzm/pTKuLK22MvZdmghEchL2DiQXsrLKyHLkhZmYAk82Trt0WRQtHYzImuW4XDq/Ftesbcv4vdjtago5iboWsiKZuV9q8hBo73RlJTueTSGtq7UqLeGQDQpWNPtFbCY3U/INe/4ZiwpZ6ZyTvI6MLHtpYeKMLCAmelHYezzV1dXo7OzEkSNH4p47cuQI2tra0NzcnPD1TzzxBP7H//gfqK2txQ9/+ENs2bIln8MliKJHPvw8FABHoufw1Y0rUCEV93UoUbpo403QFeM3dH+VD41CABs9Fwo8KoLILyRkzYCYOySJI8uWkZV+Fg6bEWROQjMRMZJhTehhv5vtZDSaEQO4O7KcE9lMutOZge/xpYXpTbidpTGmG8uEdWWZOJ0xxYaPCUtnyTYjzZwss10LdV2POfzScD9kAisKXOw3yjmz6VgIxI7RiKM013QIZhX2zkxozePOeYwJPGcJTxFZjeVXZSDGCTyPeU1GCc6yjrq452sZV814IGKJdTMt94qVFroIWeGZZmQZ7znNdPNrT9OBmQ2mCG3CccBH3rE8o6wqE+f5WNf1hBlZzkwqID+dGeOErCQus3u2L8bm5c2494Ylab23xLiSFIej0foNSrO8NJ+w559R05GVxvkt5sgy1sUe9p44I4ulWJ25heb222/H22+/jaNHY+3bT548iV27duHOO+9M+LpTp07h61//Ompra/GjH/0Iq1evno3hEkTRooUmIZ/eieOVHgSj56ArWjcWdlBEeaMLUEcN1+zxSg+meQ63+A7DmO0RRHlCV3MzIJjAKZVIyDL/9qYxYZWYDChTMMskHynpezsyvBI5ZkYmUjiyHA6sTBwaVRUS+keDNpEFiJX8AMkdKuwEdPG8Gqx1aXW/fkkjulqrcSEqqhRrx0KTREJEojK4VFT5oxlZQdkKfY7IGkwTXs4dWczxOTRuHDvZuuDcco2mGTEmq7B3tsQogZBlZE3xCIZVhCOqJTJlOvH/b3etwaFzw7h+w7y452qYsO/ZcmRl4+pzy8iaafZZurQ3VcAj8ZYT7JbN8+NC89OF/c7IigZF1S1BNN6RFf+dSKecL1NqHIHvyTLfVnbVY2VXfdrvbXNkqe6lhcWQkcW60AIhU1xPx5FlP85Th73HP0YZWe7s2LEDjz/+OHbs2IEHHngAPM/j0UcfRWtrK3bs2AHA6Fz4/PPPo6mpCdu2bQMA/OM//iMikQhuu+02HD58GIcPH7a9b0dHB6644opZXx+CKBTysZcBVcbeaiOv1Sd4sb5pTWEHRZQ96tA8iM2XoXEcDlb5cPXEKFaIvTihxF+LEkQ5QEJWlmiabk0OnXd37UJWfMv3dCbF7ATLnHTn6uLbmeGVSGowc0skkbccVCx+r4jaSg/GAxFUeEXXEONEVEdFFqeQxYZ7JyvBZF0tdzvcWCamK+ubvzgEIP0Mr0IRKy10hL1HZubIUjVDDK3wSbayxVyX1/hcBJKsHVlSfEMCduzZOCrYybvlyHLZBh5JMIQspmthpvlV81uqrMByJ3GOrOhEXMyVI8uttFA2tp0o8Gl1FgXiuxYCQG+eOxaaCDyPxe01OH5xDDWVHty9PbOAdxZ7aaEz6N/hyHI5z9VU5jYjC8istDBTbBlZjhxEWU7fFZxv3Erl0/mNixeyUoW9xz9GGVnu1NXV4bHHHsNf//Vf4+GHH4bH48HWrVvx5S9/GQ0Nxs2ikZERfPnLX8bWrVstIWv37t0AgF//+tf49a9/Hfe+d9xxBwlZxJxB1xTIR19EgOdwIvr7sbFlHTxC7pujEASLNtkALewD7w3h7Wofrp4I4hb/EZyYJCGLKE/oai5LWHHBefEt8LzVPj7i4shKJ5+EnXxNRcO6c11aCMSXnrCYQlZ9tTdhNsu8pkqMByJob8os+LnKym9KHPaezH20pKMWO35vDSq8ItYubky43MZlTbh7+yKMTUVwxYqWtMdXCMzJVcghRKRbbumEFR8ngzIqfJLlIgRyl7lm4ra/snXtsKW1JjZH1gwysgAgkMCRxT4WsWVk5W7iX10hgYNh9h6fmt2MLGe4eTLsGVl2RxbPcXl3OH7olmV49s1LuGXL/IwD3llYISMiq4gw29m5PdwEpXw4sqqdjqwclvmygedxQlYWmW/5wm2d0zkneRwZWSqTA+YmZLmWFub43FdOLFiwAA8//HDC5+fPn48TJ07YHtuzZ0++h0UQJYNydg/0wCgO1vihRk/HV7VRZhwxG3BQh9vBzzuHS34JQ5KAFehFhzCMy2riuRJBlCp0NZclNmeLy+RHFHmoEdWRkZV+WQe7zESOOy2xpRZyks6Fo9HSwobqxI6Ee7Yvhle6gNu2LshoDNVMRpZZ9gYAJy6NATAmK8lcCjzH4c5thktjdHQ64XKGKyt7N8dswnb9YzGFLUlM300D2CfLk9MyWuudx22OuxZ64o9rZ0OAdGGbHZjHRzCHQlai0kIgJjSHIyqTa5e7ib/A86iukDAxLWN0Kmw5SmYawG2KMm4ZWeZjmZQn24Pvo0JWNMS/qc6XdzGks7Uaf3DXzLN2WGenrCZ3ZIkCD69HsG3DvGRkMSKzzyO4hpRni5SstFA2b6YUXshy+z1L55zkdWZkMevoWlrosq65FA4JgiBYIoefAwDsqzVcy/XeOiytK43rUKL0UYc6IM07BwB4u8qH20YDuMV3BD8IXF/gkRFE7in81WyJkmpSbU4mWKHInERIabhq2Emtla2VM0dW/Hu7YTqyGmrig95Nls6vxR++bz1WdKaf4QLEHFmKqltukcnpCPafGgIAXLmiJatud6VMotIw89+Z7n+2fGkqKoaGwvlzZLmJAsmOnWSYE20dscl4kBn7TLoWAoyw4+bIigpyttLCHE/8zU54w+OxHLoZO7Ki+zO5Iyv9Y8iWkRV9fW/UkdWex3ysXGM738marQOj2/ZwBr7X5sORxYhjbrlcM0FIVlqoxETxQuPmikqva6GxzxRVg6bpts6MgmvYe/xjuT73EQRBAIA6cAbawFkMSgIueo3z7Na2zeC5wp9zibmBHqqCFjAa5rxZXQUdwEbPBTTwU4UdGEHkATqzZkkwSWkhEJsosJlPmXQnc5to5CrTKFmGiomqaRibipUW5hq27M3MK9p1pN/qQHXd+vacf2axE+taqNgeTya6JIN1fUxGy1ODtpypHDuyHONrbfBn1WUOcM+Zm7Ejy0UYdXMoWaWFeRSyTJfPMNNQIdMcLieWI8s17N3Ydpk0C7A7sjSomoaBqPux2PPmWJJlZLltjwqvxPwt5iVPihWZc5mPBTi6FjrO75EMytvzjSTycTcr0nFkeWzZbardkZV2Rlbh158giPIjcuh5AMC+6pgbfWvb5kINh5ijKENGJlbAo+OCT4LA6bjRdzTFqwii9CAhK0vYdvZuJRKmWGVzZJmTiHQcWS5ZNrkSskSRKS1M4Mgan4pY3e2yddUkwwx7B2Llha8e7AVgdBdcvqAu559Z7MSELBW6HpucWY6sDPd/VYU9I8t879jn5deR5exqmQkem5BlHKN2ISubroWJRSu3x8KylkdHliEO59SRZQlwmtWVzyQbR5bAc5YQGZFVDI2HLHdcex6D3nON81hKVloIAFX+2PciH24swH7+y7WQlaxroXU8Z9iFM184v8fpObLsmWesWCe6di2kjCyCIPKPFhiFcvYtaAD21RuOmM7q+WirLO58VqL8UIfboevG7+GLlUajjqu9p1HBhZK9jCBKjuK4mi1B0nZkKfGlhellZLmVPOXBkZVAyBqZCFt/J8vIyhabyDIt42L/FLoHDdvrtvXtGQXHlwvmpFrX7cdNto4sryRYx2GstJARg3LctdAp0GabjwXYRaeIi5CVjQjnJhS5ZmSxjiwzHDvHZa6mQGI6EBONLxPY80PEWZ6axTHEcZytzNLMxwKyD/EvBE53H5t/5XbDgA2Wz0c+FuBwZM0gyN4NWzOPOEdW+q7g2cApKGXlyNKSdy10FbLIkUUQRI6Rj74I6Cou+CSMcsb1CoW8EwVB8UIbbwIAnKrmIXOAl1NwnfdkgQdGELmlOK5mS5CUGVkOIUvXdWsSkc6E1e2OuS8fGVkJSgtHJmOqfX4cWWxpYQSvHuwBAHAAtq1ty/nnlQKsOMM6p2IZWZl9XTmOs0o4zdLCfDqynI7Btpk4sljXRfQ7ZHYt9HmEjELvTdxCn91LC5mMLDm/pYUsuXJkAbEgbJNsuhYCMUE9IqvoZYWsEi4tZDthuu1/NrOqtir3Ij5gb8SQTZlsMtjAc1bI0nWdOZ6LQ8hxClfpnJOcx7liKy1MnZEl8Nycy18kCCK/6EoE8rGXAQD7WgwHFs/x2NK6oYCjIuYyarS8UBdVvOYzOhZe7zsOCUqylxFESVG2V3M7duzAF7/4xby9fyp3iBX2rpgtwnWrVC+t0kKXiUauhAdb18I0HFl5ychiHAmjk2HsOtIPAFizqCEvwlkpwApBIcZRYzpIstn/pvPDLC00nYQc5+5GmQnxGVnZix3JMrKynfi7O7LiHzO/n8GwYpXo5SvsPdX4MsE2wY/LWTP+namrky1X7BsJADDC0FkhuthxNs4IZxD2ni9HliTy1jFQU5lPR1ZM5FE1Hea/isWR5SyrTMclyv5+RmQVqsaWFro4shzr6veKc9LxSxBE/lBO74IemoTMAQejl8xrGleg2lNV2IERcxZ1tAW6YvzGvl5VCwCo5kPY6j1TyGERRE4pjqvZHPP3f//3eO211/L6GXYhy6W0MHqxbQpFbKlPeqWF6blHssEmEiRyZEVDqD0SH9fFKxf4vaKVv/PqwV7LbTMXQ95N7EJEvCMrG+Gp2nJk2UsLfZ7cT+Z4nrMdWzMpP2PFB7Mk1+xamG2mkGvYe5KMrAgj8pa8IyvLzpcexp1mlha2NVaUlBAgOTOyIskzsmajtBAAHrhrNbaubsVNmzpy+r6Juhay3RqLoWshEC/OpyNSs+JzWFZTOrKc3/tcZU0SBEEA0YqLw0bI+/GGBoR043prK5UVEoVEF6COGBUuk9UBXIKRbXqT7yg4JO5YTxClRHFczeaI6elpfPWrX8V3vvOdvH+WVaqToMwp5siKClnMpDjbroV5EbISOLJGJw1HVkO1Ly+TVp7jrFDlgdEgAMMJsWlZc84/q1SwObIYR40pQmQzATNLmKaC9tLCfE3mzGPU7xVsOUCZ4naMmuJxth3H0v1OuTkmc93lzU0gmelnsOvi7Fw4k5w1IFpaOGIIWe0NpRP0DjjLVFX7TQUXcbjKl/+wdwC4YdN8fPVjV6JlBiW4bogJSgtlJbObKbOBM6sqnfOS8zhXmXUU0gh7z3VJNUEQcxu19zi0kUsAgP3RskK/6MO6xlWFHBZBQB02ygs5XsevffMBAM3CJNZLlwo5LILIGcVxNZsDLly4gNtvvx2//OUv8elPfzrvn2eVOSW48LYyslQXISutroVupYWzGPYezchqqMlPRgxgz4kBgKvXtBWNU6AQsBMs1jUSsRxZme//KocjKxiZWXleKswct9b6mbl2kglZuS0tTK+TYc4dWS7ZS7ktLYwdP5qmW9swc0eWsfzIZNg6hkopHwsABJ633J9s10JR4CC4lKLZHVn5O//lCzFBaaHdYVgcriRnx1+3DsBOWMGXDXsXeM71nOMUsijonSCIXCJH3VhTkgfHlDEAwOaW9ZCE0inBJ8oTbbIeWtiIa7lQpyKgGfOuW/yHAehJXkkQpUHZqAZ9fX1oamrCD3/4w7xmY5kEU+QWmZNSs5yDdQGkFfbuskzuwt7Z0kL3E9nYlOHgqctT2DEQE1lMrls3d8sKAbvTwHRO6bo+IxeV6YoKRVTIipZ3R1Zz1F3S1VY9o/dhHSMRR0ZWLksL3baDW25WrrsWVvjEOPfITD/DK7k7ssI2B1J2jiy2Y2F7CXUsNDGbZ8iKZp2TE4l6na1Gpoko8JjfXFruM8CeE2UrLbTdTCmOn35n10Lnv93w2jKyNGsd3coKgfiw93yJ+ARBzD20iQEo5/cBAA4vXA5NN85HVFZIFAecFfrOVU3gWX0pAKBLHMYSsb+QAyOInFA2V3SbNm3CL37xi1n7vEiKci+Pw5El20oLU08mXYWsnIW9xwdpOzEFj3xe9LOB750tVTMWP0odt9IwRdWsJgGZumkAoIpxvU0FZatkMV9C1mfuXYddR/pw5bKmGb2PxKxrrhxZPM9B4DnLwQEUzpHFcxxqKj1WCS/g3qk0E2zHj0vGmnOZdDAFD1buLjVHFmCcj8MRFRFFs1yoiUS99sZK/PnHr4AkCnnrWphPJDF1aWGxOF9Zd5TgyNhLRHxpoXF0ugW9A/Fh75SRRRBErogceQHmL+ReH4Ag0OhrwOLaroKOiyBM1OF5kDrOAgDeqq7AnQEBHk7FLb4jBR4ZQcycshGyPJ78ZZmw1EcdJ2pUXajwS9ZjLFXRkhRF1VBfX4HL0RwoAGhsqHB9jRNJ5G0CWGtLVVw5XjZozERelIS4sei6bk1+62p8aY01Gxrr/Nbf77y6K+PPMUON8zW+2YZnJta8yKO+vgITgYj1WH2tP+N1bW+OdczhRAERxdj3NVXevGy3JoHHwnm1ttyabNAZsVX0iKivr7BckPW12R+TXkmwGgsAQFNjZdx7Nbi8d11d5ts+FQ01PpuQ1dRQiXrmO5Ep7DYTmO91iHFdNmS4HtWO0jqB57B8UWNcuVax45UETEIGx3PQozpPhU9MuC1m45ySr/MXe36XpNg69o6FrMcb6tL7Dco3jcwYku0PlsqqmCAniAKE6HlTjJ4z3WAF7Lrq/P2mEQQxd9AjQcjHfwcAGOpYhovBAQDA1rZN4LnS+o0kyhc9VAVtqhZ81TjUxgHsHlmM7b5TWOO5DH2kG2haUeghEkTWFLWQtWJF8i/Xbbfdhn/6p3+apdHYCaco0WJLWYDMuxYChmOAFbJy5cjieQ6iwENRNdew94iiWZOhfDqymqOTdknksX1jbjt3lSJsPozZoY8Nfc8m7L+aCRWfCIStroXFXl5jLx9SISuqdaxWeGcQIi/xQEw7cv1OpevSmil11XaRKJsMNBZ2jCHGkTWTY8h5fmttqCg5EQuIbduIrMYadeRhnxYDrPNQtnUtzL7ENF+w5yE2mywZksiD4wBdN36HTYddstJcSeShzoLLmCCIuYN88nVANm5S72+fB4yNAwC2tm0u5LAIIg5laB48VePgvSG8IC7BNv0UeA7QDj8DLCchiyhdivqK7nOf+1zS55csWTJLI4kxOmpkxUyHjMkhxzzGoimxksLhkQBGGEdWKCi7vsYJm+0hChymJkNJls4MUeCgqMDkVCRuLBPTMReQpqhpjTUbtq5oRv9QACu76qFGFIwyE+50MO+q52t8s42u69YEbWwiiNHRaQwMTlnPq3IW+4KZyPYMTCIQNAK7eeRnu+Vqn7BlUOMTIfT0T8ae1LSs31905FKFg/HHvxyOPw5DLsvNlAqHSBSYCkHN8DvAomqxfT02HrTGOzgcsB5XwkpG66FpdqG7pc5fkt83M48sMB0rrxV4rqDrks/zlyAYQtZUIGy9/+hY7DcoHMr98ZwNGlvuKPBpj8kjCQhHVIxPhjAdPadxXOJtyebRcbqe9HOam+d2iTtBEKnRdQ2RI0bIu17djLeDvQCARTWdaKmYu923ieJEHWmH3nkcHK9jqmEcB4a6sMlzAfrpXVAm7gNALmWiNClqIevzn/98oYeQEPPudqK7+mzWh6JoVmA1kH7QrpfJ0sq1e0ASeYQiqi1DxYR1c+SzVXl1hQcffsfyvL1/qcFxHHweEcGwglDUkRWWWUde9mHvgNG5MN9h77lCFHhwMJInIopm5WMBM3NUiI58Ojdnitv3Mx+ZQjWV9jLhmX6GwPOW0zLXYe8mpZiPBTBdZBXV+k6VqyMLMEShiKxBUdiuhXbRqBhgw90z6SbojQpZRtdCM+w98TqxLsJ0OiMSBEEkQ710EPq4EZbdvWwLRif2AiA3FlGkKB5o480Q6gcgNPThhe712OS5AOgqJt/6DbD5/YUeIUFkRXFczZYg5uQw0cSQnSjIjhK+dMLeAXv4c66Fh9jELl7ICtuErPKd7BUj5vYORY+vMFsWlk3Yu0+C6UUYnQhDi2a7Fft+5bhY8LPiELKy7VoIxE/g3bsWuoS952HiX8sIWQLPQUgQVp0JZsdFm5AV0ZjnMwx7d5yrSrFjIRAr544oWsqbEOWAKeooGhv2HvtbKpJ1Z0XpTARqc3/awt4TdC00not9t/xFfu4jCKL4iRx42vhD8uFtX1RM5wRsbt1QwFERRGIUs3uhqKCnRsVJuQ0AMHXgt9BDU8leShBFCwlZWRK2JkPum5B1V8jM5AlIvzsZm6WVa2eUeWEvuziySMgqHObk2twHoRl0nAOMvJxKv+HKGmRKi0ohJ0ayxAcVwVBuHFns91KIZsU5cROn8+HIYjviOTurZYv5fbV3Lcw+I8u5fOk6soz1kBUt5U2IckCKijoKI15FbDdTiuOnn3VhZfJbYx6XEVmzXMUCn0TIYta3FM59BEEUL+rAGai9JwAA+srrsX/4GABgbeNKVEmVhRwaQSREG2uBrhi/f0JTD14IrQEA6HIYkaMvFnJoBJE1dEWXBbquIxItT0nkrmInvhFFs00ivOk6stjSwjw5shQXR9ZMA8aJ7LEcWRGztJARsrKceFf5JUwFZZuQVQoCpUcSEAgpiCgapsOx7ZArISvR9nR1ZKX5nc0E1pGVK8eXKc6Yx42u63j9UB8AQ9SsybDrqVPwaG8szYt0D+NAtW5ClMB3IFtijqxYaaGcRcORfMOW+WVys8brOM4BJG1CIDFurVI49xEEkV9qavwQkrg4kzH48rPGH7yAi0uXInRoPwDgpqXX5KQjarIyaYLIGp2HOtIGsaUbfO0QjutrgIZOYOQi5MPPw7P+dnBiZteIBFFoSMjKApsolahrYc4dWTkWspI4smYrI4uIJ+aoUaL/n7mQVV0hoW8EGBxnHFklsF/Z8ldWXM0kSyfRewKJv7uFyMhKNzcvFbEJvvG9fvvEII5dGAUAvOvqLlT4Mtvv7DFX5ZdQ5c++Y2QhYd19liOrSMScfGCe3xM5svIhzGbDTDKyAEPIMhs4OBs5sFBGFkEQLILAQQfQOxRIuSyLPtYL9eRbAABuyTV46fIhAIBf9KNNWoSeDN/PjQWt1HCCyA/qUAfElm5wnA6hsQ/8+ndBe/lfoYcmIZ98DZ7VNxd6iASREWV7RXfixIm8vXckjTvbzrB3M59EFHjwXHp3gdJxj2SLmCQjixWyytm1UIyY+9nKyJJTi6apMMWHYLi0SkYt8UFWMZ2jsHfW+ZSotEwUeAi80fXNOZZckg9HFiuEhmUV//XiKQCGmPmhdyx37ciYDHYblWpZIcAeS5rlpi3vjKxoaaEaL2RxSJ4nNZtIIo/Whgr0j0xjfnNV2q/zMOcGRPdjumHvlJFFEARgiFiffeiljF7zwYqduNZnXBv8731VmNywFxwHTF5uwhf+/tWcjOvnf3NnTt6HIJxoU3XQQn7wviDEph5wi+6HsO8XUMcHETnwNKSVN4Dj6TeSKB3K95Z0Hkmn3CvekWWWIqa/ydlJ5Gw6stj185XxZK8Y8TpLC2cY9g4Y3SGdlIIrgS0Hy1XXQvZ7mezYdm7rfIS9+zyCtY65Eso8jCPrmd0XMTwRBgDcd9tKVGVYVgjYMwBLNegdiJWAB0Jzo2zacmSpbNi7cU6RJB5cmjdTZoMv//4mfPEDG3DNmra0X2Puu7CsWWHvycqEWOGOMrIIgsiGGm4aW71nAACHIvMxUj8N81SqDs8r4MgIIl0461jlKyfQHxxCzZV3AQD0yUEo5/YUcnAEkTEkZGVBhHHJJHJ1sNlZEUW1Wp+nW1YIOCbdOS4FS9a1kC3jKgXnTjlh7udwxO7IShRMng7VFfHlYKWwX9mAblPI8oh81tvBeE/W5Zj4fViRQ+A58EnKlrKF4zirvDBXQpa5X4cnQnhq1wUAQGdLFW7d2pnV+5WbI4sVdsrbkWWuL5ORpSTPdSwU9dVerFvcmNF3zDwuI7IKNbpPxSRdP8U8/pYSBDE3uN53HCJnnG9+G1oLsakHAKCFKqBN1RVwZASRPupQTHTd278XletvAuczylkj+5+CruuJXkoQRQcJWVmQjSPLnESkG/QO2N1bOQ97d8lQMTHdQByXn5IqIjFW2LtZWhjdFzMRnqpdco1KYTJnlQ8xQtZMnWT2jKzE78UKOLnKr3KjrtroXJgrUcUc91RQts45H37H8qQd3ZLRWOuzXru0ozYnYywEbuexfO7XQmN1LdTiSwvL4ZzOdnc1A+2TObJYR2UpiPgEQRQXXkSwzWtElpyVm3FB8oOvnABgCgPF43IliGTo4Uqok3UAgLcH9gGiBGnNrQAAbfgC1MtHCjg6gsiM0r+iLQC2jKwEkyH2wpntlJWJI4u9c57rEj/LkZUk7N3nEYuqBGUuYE7QIhEVmq7HgqlnsP+rXBxZMwlMny1irkHVyveaaVkQ+71M6shiJvv5KCs0ue3KTnQ0V+LWKxbk5P2cgtjVq1uxfEFd1u9XU+HBVz68GX/4vvVYNj/79yk0bufpOeHIUuIdWeUgZJn7M6Iwjqw0MrK8kpAXdyVBEOXNtb5TqOBlAFE3VnO39RyVFRKlhunKGg+P42D/MXjW3AJEOxZGDjxVyKERREaU/hVtAbAFcKfjyFI1pqwj29LCHIe9mxlZLo6sXLiAiOzwRQUmHYZgajqzZuTIcmQjcSiNSbxVPsQ4sipmKMCxQnKybeBhtnc+J/5bVjTjf++4CpuXN+fk/djjxCsJeP9NS2f8nkvn12Lj0qYZv08hcRMjZyIOFzuW45Z1ZJVRt0bzu6uouuU0S+Y6NH/vfCUg4BMEkO5plQABAABJREFUUVwIUHGj7ygAoE+txVGlHULTZQCAOt4APVy6ZffE3EQdaYeuGr+HL5x9HZyvCtLKG4znLh+FOni+gKMjiPQp/SvaAmB3ZKUZ9p5FPgnrIsh5aaFLZoxJLsQTIjtY5104osYmnzNxZDlKC70eoSScdhIjtppCVk4dWUmOb1bkEossUygZ7HHy7mu6UB8tXZzrSC7fn1IQc7PF6lqosGHvpiOr9Neb3XfT0QD/ZJ0YNyxthMBzuGJFS97HRhBEeXGF5xzq+CAA4MXgGvAN/eBE47yjDubGTU0Qs4oqQR0xGqzs6zuMsfA4POtvB7joDeQDvynk6AgibUjIygJ7RlaC0sK4roUzLC0sQNh7OU/0ihVWXAnJaqzMcwb7whn2Xipdu8zvSkRWMZ0rIUtMz5HFPpfP0sJcs2FJI0SBw5KOGty2lS6wTdxcSOV8fpNcwt4jWbiCixVWsDV/j4Uk39Otq1rxz1+8Hve9Y3nex0YQRPnAQcfNfiMzaEzzY09kEYSWSwAAXfZAHW0t5PAIImuUAaMJkKZreKPnTfBVjRCXXmU8d24PtPH+Qg6PINKi9K9oC0BESd21MFHYeyaOLCmPjiwqLSxOWMEyFFatSdpM9n+1315aWCr71cPkuOXMkcV8/5JtU9YNWUqZQp2t1fjWF6/Hf79vc1k4b3KF2z5MlpFW6sS6FrKOrMxvphQrbvsuVUODchYuCYLID2ukbrQJ4wCAl0OrofmnIVSPAQCUwQ5AL/3zKTE30QM16KgysrLe6HkLmq7Bs+GO6JM6IgefLuDoCCI96AycBabQA6TbtVBFRDFLxDJxZDEZWXkKe1c1HZqj1Sob9k7MLqy4EpZV61ibySTM6xHsx1KJ7FdTiJFlLRb2PsOxZ+PIKjUHiyQKEPjSGnO+cReyylfYMMvs7EJW5jdTihW3fZcs7J0gCCIbbvEdBgBMaxLeCC2DGHVjAVRWSJQ6HK5uNxxYo+ExHBk+DqFhPoTODQAA+eRr0KbHCjg+gkgNXfllgSlKAYmFKYHnrTvEEUVDRM68rMNWWpjjkFp2Yqc4XFmWeFIizp1yghUsQxHGkTXDSTfbubDUHFk6YuVDM+22aO9amGZpYYkJWUQ8buJNOYe9i2VeWuj23U3lyCIIgsiEReIAFkuDAIDXwysQ5nkIjT0AAHW8kULeiZJnU8sm+EQjS/W1y7sBIObKUhXIh39bqKERRFqU/hVtATAn1aLAJXU+iEwOVSSLoN2VXfVorPGhq7Ua85urZjBil7ExE3rZEfhuZmSViuBRTrDbPBRRciYqsuWFpZKR5TbhrshlRlbS0kISssqJuefIcistNH+DSv94dhMhyZFFEEQuMd1Yis7jldAqCA19Vsi7MkBuLKL08YleXLvgCgDAkeHjGAmNQmhbDr7V6HgdOfoC9EiwkEMkiKTQlV8WmO6qVBMhq+uaqln5JJmUFlb5Jfztp6/Bn3/8ipxfpCdzZIVy5AIiMsdWWjjHHVluE+7ZC3svzYwswh23fVgOWVGJMEsL2dJxq+FIGRzP7qWF5MgiCCI3tPJjWOfpBgC8GV6CSd1vlRXqES+0MeqASpQHty6+DgCgQ8cbPW+C47iYKysShHzs5cINjiBSUPpXtAXAFBdSlaaYE4ZIRLVKPDLNJ+F5DhyX+wt09qKfDXzXNN0S6kpF8Cgn2PyqQEiBqhnHzYwdWSUpZMWPc7aELE+Jdi0k3HG6+zwSDz4P59Vigb3xoUZ/e8opI8vthhDlwhEEkSvMToWaDrwYWgOuYgJ8lRH6TiHvRDmxsG4BuqoNh+EbPW9B1VSIXRvB1xlB8JFDz0JX5UIOkSASQmfiLIikKWSZk6dASIl7rNDYwuiZ8hNTpANKJxS8nGBFpvFA2Pp7po6skiwtdJmsznTs7Y0V4DgjT2deU2XC5WwZWeRMLHmc+7Dc3aaskKWoGnRdZ8rbi+M3aCa4ZmSRI4sgiBxQywVwheccAOCQ3IlBrQZic9SNpVPIO1F+XNdhhL6PRyZwePgYOI6HZ8O7AAD69BiUUzsLOTyCSEjpX9EWAKu0MMWEQLKErJiSXSwBw5IQGwfryApFWCGrOMY6lxCFWJOA8UDEenym+4JKCw2aav34i09sxf/8xJWor/YmXM5LjqyywrkPy8GVlAzWcauomi0rK5Py9mLFNSOLwt4JgsgBN/iOQeSMc+YLwTUAr0BoMkLetfFm6BF/IYdHEDlnS+tG+AQfgFjou7j0GnCV9QCAyIGnoOtawtcTRKEo/SvaAmCVFqYQBCQXR1ax3A2XRKa0UGWFrNhYqWthYTCFpglGyJqxI8smZJWII8u1tHDmx+SClqqUzRM8lJFVVjjFm3I/t4lsBqIac2MBmTUcKVbcHVn0PSUIYmb4uQi2+U4BAE7JrbigNkNo7AUnGNf9FPJOlCNewYOtbZsAAMdGTmI4OAJOEOFZ904AgDbeB+X8vkIOkSBcoSu/LDBLC1M6sgQXR1aRTIpZhwIb9m4vLSz9CU8pYk6yx3MpZPnLw5E1066F6eKlroVlhfO86y0DV1IyRN5eWsi6bovlN2gmiAIXl3FGYe8EQcyUbd4T8HHGNfsLobUA4Ah5byrY2Agin1zXcTUAI/T99Z43AQDSyhsBTwUAILL3V9CjzWMIolgo/SvaApB22Hv0+UCQycgqltJC5q68zZEVZoSsIhnrXMN0TI1PMULWjMPeYxlZpeLIykdpYbqQkFVeOLu+ln1GlmgvLbQ7skr/eOY4Ls5lR2HvBEHMBC8iuMl3FADQo9ThmDwPXOU4+MoJAIAyOB80bSLKlY6qdiyq6QIAvNH7JlRNBefxw7P+NgCANnwB6oX9BRwhQcRDZ+QssDKyUglZ0cmTLZ+kSCYR7ETHlpHFOLK8JSJ4lBvmcTUVlOMey5autmo01/lQUyFh+YLaGb3XbOH8rgg8N2uTcBKyyguOsx87xXJDIV/YHVk6ZOa8Xi7r7jwnkiOLIIiZcJPvGKp4o8nOM8ENADhbyDuVFRLljhn6PhmZwoEho3OnZ+07LFdW+O3HyZVFFBU0Q8uCtB1ZLhPgYpkU20oL1dhJic3IKpUStHLDbbvP1JHllQT81aeuxkMPbrO5s4oZZ6c5v1cEx83OZNWWkUXZO2UBK4yWvyPLXlpoc2SVyfHs3IfkyCIIIlsquBBu8hturItKIw7InUbIe2MvAEAbawFkXyGHSBB5Z3PLBvhFo5nB69HQd85TAc86xpV1cX+hhkcQcdCVXxZEFFPISq9rIUux3A1nxyYrsbv1YepaWHBchawcZPoIPF80Qmo6OB1ZuQh6T5emWj/mN1fCKwlY2VU/a59L5A+7I6t0vgfZ4OxayLpupTJZd+dvKTmyCILIllt9R6xsrN8ENwLgIDT1UMg7MafwCBKuatsMADg+egoD00PG42tvJVcWUZSUxxXtLKLrOsKR9EoL3coIi6a0UGCFLCbsnYSsguPmviqVXKtcEi9kzd424HkOf/GJrfjG57ehraFi1j6XyB/SHHJkOR23EeZmRbH8Bs0Up7hPXQsJgsiGGm4a233HAQCn5RYcl+cB0K2yQi3sgzZOIe/E3MAMfQeAN6Kh75y3MtbBcIhcWUTxQFd+GaLpOrSoEp3KXSW6lRYWyQRKEhOVFrIZWcUx1rmGW8h+uXdZc8PpHputjoUmPM/NSQGxXPEwDS7KXcgSBHtpoSyzOY3lse7O31+BJ0cWQRCZc5v/IDycce37m+AmAFw05H0SAKAOLgBA5xdibtBe2YoltYsAADt734KiGZEzRlaWUXYYfvsJcmURRcHcmx3PkDAbhp5FRpa3SO6GJ3JkmWHvkshT5kiBcIonPMfFdV2bC4gCb7t0JFGJmAlz15FVfl0LAbew9/JYL4IgZo9GfhLXeE8BAI5G5uGs0goAEFvMkHcOymBHwcZHEIXADH2fkgM4MHgYgOnKimZlDZ2HevFAwcZHECZ05ZchEfbOdqqMLJcLa6lI7obbMrKYroqmI6vcJ3rFjNMJ5/XwsxZyXkw4O83NZmkhUX7Mpa6Fgi0jS7fdrCiX0kLn7y85sgiCyJTb/QcgcIazxHBjARBkCA3RkPdRCnkn5h6bmtehUjJiNV69vMt63ObK2kuuLKLwlMcV7SySiSPLbbJULCHDAs/B1EbsGVmGhZTysQqH87iay6IiKz7MdmkhUV7YuxYWx3k4XzgdWWxDj2Ipb58p8Y4sErIIgkgfffQyrvCcBQDsi3ShW20EgGjIu3FdrAzOL9j4CKJQSIKEq9q2AABOjZ1Ff2AAQNSVtTaalTV4DuolcmURhaW8r+bzQCZZI05HFs9xRXPXmOM4a3yKEu/IIiGrcPi8JGSZsGKw3zd3twMxc1g37JxyZCn20sJycWRRaSFBEDNB2/tL8Byg6Ryent4QfZQJeQ/5KeSdmLNcN+8q6+/XenZbf3vWvZOysoiiga78MiSssGHoKUoLHRMGSSquEjFzfG6lhZRHVDicYe9zOXSfSguJXMG6YctdHGZFHUXTyzMjy0Nh7wRBZEe49zT0828DAN6KLEa/VgcA4KvGwFdMAaCQd2Ju01rZguV1SwAAu3vfhqzKANxcWQcLNkaCKI8r2lkkkokjyzFhKLY74WZXRdnFkTWXxZNCE5eRVeaT7mSQkEXkCtYhW+7nN5uQpcRKCzmufAQf5++pQI4sgiDSZPx3/wUAUHQezwTXW48LLRcBALpGIe8EYYa+B5Rp7B2ICVaede8EJNOV9Ti5soiCQVd+GRKZQdfCYmt7bk7sbBlZ0fVzuoKI2YMcWTHYyaqfXILEDGCzocpdHGbzohRNs27AeEShqFzBM8G5DwXKyCIIIg2UnuMInTeyfd4IL8OIVg0A4DxBCA19AAB1tBVQvAUbI0EUAxua16LaUwUAeOHS7yzByuhgSK4sovCQkJUhNiErhcAQJ2QVWcCwOT5FpbD3YsLncB6V+6Q7GWyuETmyiJlgD3sv7+9UvCPLOMeXS1khAHgcv1EiXz7rRhBEftB1HZG3fm78Q/Dg+eA66zmx7Tw43pioK32LCjE8gigqRF7ETfOvAwBcnurFsZGT1nN2VxZlZRGFga78MoTtWpiqVDAuI6vIJhFujiwqLSw8zkn2XHbHeahrIZEj2PNvsd1UyDVs+aCi6tY5vpzW2ys6w97JkUUQRHLUSweh9p8CAHCrb8GEXmE8IUQgNHcby4w3QA/UFmqIBFFUbO+4Gl7BAwB4/sLL1uOGK+sdAABt8CzUS4cKMTxijlM+V7WzRJgRfVKJPc5SwmLrlCW6OLIo7L3wON1wTufBXMKekTV3twMxc6Q55MjiOM5yZSmqhkg0I0sqsvL2meD8PaXSQoIgkqHrGsJRNxbn8YNff4f1nNhyCZxgnCfJjUUQMSqkCmyLdjA8OXYGFyYuWc951lJWFlFYSMjKENnmyCrtsHenI0tWNKiacRIiR1bhcApZc9qRJVFpIZEb2O/RXCidNh1KNkdWkf0GzQS2azAHgC+T7C+CIPKDcnYPtGEjzL1m613gfEb2DzgVYtsFAIAWqIY23lSoIRJEUXLzgu3gOeM39/mLr1iPc74quyurm1xZxOxSPle1s0Q4GprLc1zKUgZJcApZxTV5sroWRh1ZbNnkXJjoFStOp0G5u0eSwX6HSMgiZsLG5c1obajA9vXtqPBJhR5O3rE7sspQyGLOi4LAlU2IPUEQuUfXVET2/AIAwPmqUX3Fu63nhKbL4KQIANONRecSgmCp99XhytZNAID9A4cwMD1kPWe4snwAyJVFzD7lc1UL4Mknn8R73/terF+/Hps2bcIDDzyAAwcO5PQzrO5PEp/ywrnow97NiU50khMKK9Zzc9kFVGhEgbeFNc9ld5wU/c5wmNvbgZg5LXV+/PWnrsYn7lhV6KHMCjFHlmY5iYstp3EmsDeGBKF81osgiNyjnHoD2rjRkdCz8d3gvf7oMzrE9vMAAC3sgzrcVpgBEkSRc2vnDQAAHTpeuPQ763HOVwXP2qgra+As1O7DBRkfMTcpm6u/X/ziF/iTP/kTiKKIL33pS/jMZz6Ds2fP4r777sO+ffty9jlm1kg6LpmiD3t3OLJCrCOL3C8FhXXEzWUBp7XeCGJta6yg0iGCyAA3R1Y5ZWSx50WRp3MDQRDu6EoE4bcfBwBwlfWQVt9sPcfX94P3TQMw3VjFdZ1OEMXCvKo2rG00bgTu6t2Dicik9Zxn3W0xV9aeX0DXNdf3IIhcUxZnbFmW8Vd/9VdYt24dHnvsMdx///341Kc+hZ/+9Kfw+/34u7/7u5x9lilkpeOuis/IKq5JhOjIyDKD3oG5Xc5WDNiErDm8L27aNA+fvHMV/vC96ws9FIIoKWJCVplmZEnkyCIIIjWRfb+GPjUMAPBsfg840ejApus6pHlnjb9lCepgR8HGSBClwDu6bgQAKJqCVy69bj1uZGXdBgDQBs9BObO7EMMj5iBlcfV39OhRTE5O4p577oEgxC5um5ubsXXrVuzfvz9nNbvhSPaOrKIrLXRmZEUoI6tYYN0Gc7nMUxIFXLu2Ha0NFYUeCkGUFK5dC4vsN2gmsL+nqfIqCYKYm6hjPYgceAoAwDd1QVpxvfXcmbGz4CsnAADKQCegUSUCQSRjSe1CLKrpBAC8cnknQkrYes6z4V3g/LUAgPDun0JXIgUZIzG3KIur2lWrVuGpp57CHXfcEffcyMgIeD51nlW6WKG5WZUWFpcgYY5PcXFkkZBVWNjt76F9QRBEhpR910LWkUWlhQRBONB1HeHXfghoKgAOvus+Bo6PnQNfuvSysZzKQ+nvKsgYCaKU4DjOcmUFlSDe6Ik5rzjJB8+V9wIA9MAIIoeeLcQQiTlGWVzVejweLFmyBPX19bbHDx06hH379uHKK6/M2WdF5PQdWQLP2y6wi20SIcWVFsbC3udyLlMxwLqw5rIjiyCI7DC70iqqZp3ji+1mykwQhdjvq0ilhQRBOFBO74TacwwAIK2+CULLYuu5C2PdODF6EgCgDs0HFE9BxkgQpca6ptVoqWgCALxw6VWoWswEIS3fDr5hAQAgsv830KbHCjFEYg5Rtj7a8fFxfPnLXwYAfPrTn87Z+2qaUaJYWSGhvj51uZMk8lCjTqe6Gl9ar5ktqqu8AIyJTl2dHwIjmLQ1V6Ou2luooaWFmYtSTNs0V1RVxrZ9c2NlyaxjOe+TUob2S/GR731iNezgOEvIqqnyltUx4PUImA4p8HqEslovgiBmhh4OILzrPwEAnL8G3ivfa3v+yZMvGMvpgNK7cLaHRxAlC8/xuLXzBjx2/OcYC49jT/9+XNW+BQDA8Ty8V38IwaceAuQQInseh+/6jxd2wERZU9RC1ooVK5I+f9ttt+Gf/umf4h6fmJjAJz/5SZw9exYPPvggtm7dmrMxmZ39fFJ6m84jCVbJXjrliLOJmZei6YCq6QiGY44sn7e4xjrX8DPbnzpIEgSRKTHHrcqUxJeXc8krGUKWwJfXehEEMTPCb/4MetDIv/Je8/vgvJXWc8PBEezsfhsAoI60QY+QCE4QmbC1bQuePPscJiKT+O3FV7C1bbMV4SPOXwOhcwPUiwcgn3gF0tpbIERdWgSRa4p6hvy5z30u6fNLliyJe2xgYACf/OQnceLECXz4wx/GF77whZyOKRiOWih1HaOj0ymXZ0sL5YiS1mtmC4XJxBocmsLoeAgAwAGYngojyBV3UJ95B76YtmmuYBNfQtMRjJZIBEw575NShvZL8ZHvfaJH3cNT07L1mCKrZXUMxHIo0/s9Tofm5uqcvE+p0tPTg4ceegg7d+6ELMu48sor8dWvfhVdXelnCF26dAl33nknvvnNb+L6669P/QKCyCHqwBnIx14GAAgdqyEuudr2/IuXXoWmG+K+0rvY+XKCIFIg8SJuWnAdnjjzNHoCfTgyfBxrm1ZZz3uv+iCmLx0CdA3hnf8J/x1fyllWNUGwFLWQ9fnPfz6j5S9duoSPf/zj6O7uxgMPPICvfOUrOR+TnEFGFmDPxUr3NbMFG0YvK5qVkeX1CHTCKTBsLhbllREEkSlmRtY047T1lFFGFhD7TRXJkZUTxsbGcP/992Nqagr3338/vF4vHnnkEdx333144okn0NjYmPI9RkdH8ZnPfAahUGgWRkwQdnRNRejV7wPQAV6Eb9v9tuvZKTmAN3reBAAsr1+GA9M1BRopQZQ21827Gs+efxEhNYzfXnzFJmQJ9fMgrboR8tEXoV4+AvXSIYid6ws4WqJcKZurv/7+fnzsYx9Dd3c3vvCFL+RFxAKAsJxZiQYrFjm7GBYatmW5rGgIRx1a1LGw8LTU+wEAtZWeomsSQBBE8WOe39mScanMSgurKyQAQIWvqO/JlQzf+9730N3dje9+97t48MEHsWPHDjz66KMYGRnBd7/73ZSvP378OD74wQ/i1KlTszBagohHPvICtOGLAADPxneDr2uzPf+77jcQ0QyX6o0Lbpj18RFEuVAh+XFdh+F2PDV2FufGL9qe92y5G5CMuUx4939CZ0LhCSJXlMVVra7r+OM//mNcvnwZX/rSl/Dggw/m7bMUzRCy0nVXseJVsQkS7NgUVUPYdJt5aFJQaK5d24aP3b4Cf/T+DeSOIwgiY0RHV1qg+H6DZsrd1y3G1lUtuPPahYUeSlnw5JNPYuPGjVi7dq312PLly3H11VfjySefTPraH/3oR3jve9+LQCCAD3zgA/keKkHEoQVGEd7zCwAAV9MCz8Z3256PqBG80v0GAGBh3QIsq1s662MkiHLipgXXQeCM+fBvL75se47318C7+S4AgDbaA/n4K7M9PGIOUBZXtS+88AL27NmD9vZ2tLS04Iknnoj7T9O01G+UAekGt0tMW/CiC3tnykyM0kIzyL64xjkXkUQBN2zsQFfb3M5rIQgiO0Qh/ue93EoLl86vxaffsxaL2qk8aKaMj4/j0qVLNhHLZM2aNRgYGMDAwEDC1x8/fhz33HMPfv3rX2PTpk35HCpBuBLe+RggGyWtvm0fBSd6bM/v6t2DKTkAALhr+a10k5AgZkidtxZXthnn+wODR9A/PWh7XlpzK7jqJgBAZM8voUfKJ6OTKA7Kwnqze/duAEBvby++/OUvuy5z++23w+v15uwzvemWFjKiUFGXFqqMkEWlhQRBECWNyMdP0ortN4goHvr7+wEAra2tcc+1tLQAMK6xzL+d/Pmf/zk8Ho/rc7nCbJBQ7ghREXqurK+TbNY/eHY/Js++BQCoWHkNmtZfZXte1VS8uOtVAEBLZROu6dyMnkGaVBOEIPAzOte8d+3t2NW7Bzp0vNr3Ov5gy4eZZyvgvekjGP7VP0IPTYI/9izqbrwvo7EBc/dcCNA2SEVZCFlf+9rX8LWvfW1WP7M8HFlMaaGi28LeCYIgiNJFdBGtyq20kMgdgYDhVPH7/XHP+Xw+AMD0dOKJf75FLIJIhCZHMPr8vwMAOI8fdTd/LG6ZNy/vx+D0MADg3ctuhsDTdS5BNNUZ53vBxcGdLp3183DFvPXY03MQr158Ex9adxfq/LXW89VrtmHq7acQvnwSk3ueQs2W2yDVud8QIYhMKQshqxCURUYWc+KSFZXC3gmCIMoE1nFrIhXZzRSieDDjF5KVW/EF7g45Ojo3HDTmnfe5sr5OMl3/8J5fQBkzHIWeK+7FpOIDmNfquo7Hjz0HAKiSKrG+dj1UNbdxIwRRiogCD0XV0DsUmNH7XNWyDXt6DkLRFPzX/mdxx+J32Z7XN38AuPx/oKsyLj/zfQg3fTrle7Y3VUIUeKiqNmfPhcDc+j1obs48ToeErCxJ25ElFq8ji71jT6WFBEEQ5YNbRpY0g7uuRHlTWVkJAAgGg3HPhUIh2zIEUSxoY72I7P8NAIBv6oK0+ua4ZfYPHsalycsAgBvmXwuPQO5BgjDpHQrgsw+9NOP38ayqg1A9hhfOv4rf/IoDZHucz/2VC7HFex762d14aH8DzivNSd/vW396Exa0Uk4wkRy6qs2SdDOyWBdWseWT2B1ZOkKyKWSRvkkQBFHKuIa9p/m7Rcw9Ojo6AACDg4Nxz5kh7275WQRRKHRdR+i1HwCaCoCD77qPgXOUDCqagifOPAUAqJQqcNOC6wowUoIof5TuZQAATlAhdZyKe/7J4GbIunENcnfFWwD02RweUabQVW2WpOuuEotZyBLdSwvTLZskCIIgihNXR1aR/QYRxUN1dTU6Oztx5MiRuOeOHDmCtrY2NDcnv4NOELOJcuJVqD3HAADS6psgtCyOW+a1nt0YDBrZWO9aeCv8YnwGHEEQM0ebbIQ6ZvxGCM3d4HxTtudHtCq8EloFAFgkDmGj58Ksj5EoP+iqNkvSFbLqq73W//kia/XLOrICIcX62+clIYsgCKKUccvI8oh0bicSc/vtt+Ptt9/G0aNHrcdOnjyJXbt24c477yzgyAjCjjp6GaE3fgQA4Py18F753rhlgkoQT5/7LQCgyd+I7R1Xz+oYCWKuIV9aDl0HOA6QFpyIe/750DpMakbzkN/z74UEJW4ZgsgEqiHLknRLC2/Y0AFF0bCisz7PI8oc9u785HTE+ttHjiyCIIiShhxZRKbs2LEDjz/+OHbs2IEHHngAPM/j0UcfRWtrK3bs2AHA6Fz4/PPPo6mpCdu2bSvwiIm5iK5EEPrtvwBKBAAH383/DZw3Pr/tuQsvY0o2Qqzfs+RdEHma8hBEPtGD1VAH50Ns6YZQPwi+egTaZIP1fEj34OngBnygcjcahSnc7j+AXwe3FHDERKlDV7VZkq4jq8In4q5ti7B8QV1+B5QFbNnjVFC2/qaMLIIgiNLG1ZFFGVlEEurq6vDYY49h06ZNePjhh/Gd73wHmzZtwg9+8AM0NBiTkZGREXz5y1/Gt7/97QKPlpirhN94DNpoNwDAs+lOiB2r45YZDY3hpUuvAgAW1nRiU/O6WR0jQcxV5MtLoavGtYa04DicWVhvhJfhvNIEALjZdxQLhKHZHiJRRpBikSXlkCPFlhayQpaXuhYSBEGUNE5HlsBzEHgSsojkLFiwAA8//HDC5+fPn48TJ+JLRljuvfde3HvvvbkeGkFAPvMm5OMvAwCEtuXwbLnbdbknzz4HWTPKlu5Z+m5wRRbtQRBli+yD0rcIUscZ8FUTEBr6oI60W0/r4PGfgWvwpZrfQOQ0fLjyDfzdxLuhguaeRObQVW2WlEOJhmgrLSQhiyAIolxwClnl8JtFEMTcRZsYQOh3jxr/8FbCd/On47oUAkD3ZA92970NANjQtAZL6xbN5jAJYs6j9C6CLnsAAOKCkwCn2Z7vVevxfNBwSc4Tx3Cr7/Csj5EoD+jKNgs8El90we3ZwHMcBN5YD1bI8pGQRRAEUdKQkEUQRLmgqwqCL/wLIAcBAP4bPwm+qsF12cfPPAUdOniOx3uWvGs2h0kQBABoIuTLSwEAvDcIoeVi3CLPh9aiR6kDALzTfwhtwtgsDpAoF+jKNgvKqfOTObmZClLYO0EQRLngzMjykJBFEESJEn7zp9AGzwEApLXvhNi1yXW5YyMncWzkJABg27yr0FrZMmtjJAgihjo4H1qwAgAgdZwBBNn+PAT8OHAtNJ2DyGn4/co3wEFzeyuCSAhd2WZBOeRjmcSELAp7JwiCKBfiHVnl87tFEMTcQbmwH/KhZwEAfNNCeK96v+tymq7hl6d/AwDwCh7csejWWRsjQRAOdB7ypRUAAE6UIc47E7fIRbUJL4VWAQAWikO4wXd8VodIlD4kZGVBOXV+Mic7ihrrKkEZWQRBEKWNU8giRxZBEKWGNjWC4Mv/ZvxD8sF/64PgBMl12bf69uHyVC8A4B2dN6HGUz1bwyQIwgVtrAXqZD0AQGy9AM4zHbfM08GNGFSN7+q7/fvQyE/O6hiJ0oaubLOgHB1ZLJSRRRAEUdo4SwulMroBQxBE+aNrKkIvfhsIBwAAvu0fB1/jXioYUWX8+qzh2qr1VOPmzu2zNk6CIBLBQb4YdWXxOsT5p+KWkCHix4FrAAAeTsWHKncC0OOWIwg36Mo2CzzlJGQ57tqLAhd3J58gCIIoLeIdWeXzu0UQRPkT2fsE1D4j70paeT2kpVcnXPblS69hNDwGALhz8W3wCp7ZGCJBECnQA3VQhtsAAGJTL7iK8bhlzihteC20HACwXOrDNd54wYsg3CDFIgvKyZElOhxZlI9FEARR+jjP7dS1kCCIUiF04TAie38NAODrO+C99r6Ey05GpvDshZcAAO2Vrbi6/YpZGSNBEOmhdC+HrhkucanzBNwcV7+a3oxR1QiHf4//beiBkdkcIlGi0JVtFpRTRpZzclNOIh1BEMRcReSpayFBEKWHGhjH0K//CYAOCB74bn0QnOhNuPwz519ASA0BAO5ecgd4js51BFFM6OEKqAOdAAChZgR87VDcMmF48JNpw3Xp52Vor/8Auk4lhkRy6GyfBeUk9jhLCykfiyAIovQhRxZBEKWGrsoY+tU/QguMAQC82+6DUN+RcPmB6SH87vJOAMDy+qVY07hyNoZJEESGyD1LoCtG1Y+04AQALW6Zo/J8vBVeDADQLx1A4OhrszlEogShK9ssKKuMrLjSwvJZN4IgiLmKyDuFLDq3EwRRvOi6htDL30X44hEAgLj0akgrrk/6ml+deRqabkyI71l6BziOS7o8QRAFQvFA6TVEKr5iCkLzZdfFfjF9BSY1HwBg+LlHoE5PzNoQidKDhKws8JZTaaHDkeUlIYsgCKLkcXYtpNJCgiCKmfDun0A5sxsA4OlYAd/1DyQVps6Mnce+wUMAgCtbN6Gzev6sjJMgiOxQ+rqghQ2RSuo4DfBK3DLTug8/C2wFAGjBSYz+9pFZHSNRWtCVbRaUU2khhb0TBEGUH86uhVIZ3YAhCKK8iBx8FvLBZwAAYsM8NL/3y+DExJ0HI2oEPzr+E2N5XsRdi2+flXESBDEDdAFK9zIAAOcJQ+o87rrYfrkLXNdmAMD0sTcgn31r1oZIlBZ0ZZsFZVVa6HRkldG6EQRBzFV4ngPPuBk8VFpIEEQRIp/ZjfCuHwMAOH8tWj7wZxD81Ulf86uzz2Bg2giMvnPRO9Hor8/7OAmCmDnq8Dyo440AALGlG3ztoMtSHPhrPwreVwkACL3yCLTx/lkcJVEqkJCVBeUk9sRlZHnLZ90IgiDmMqLICln0c08QRHGh9BxD6KV/M/4h+eB/1x9DrG1J+ppTo2fx8qXXAQCLarpwS2fyHC2CIIoJDvK5tdBVY77pWXQYEOT4pSrq0PTuB41/yEEEf/vP0JXIbA6UKAHoyjYLymlC4Cw/8ZWRSEcQBDGXYQPfqWshQRDFhDpyCcHn/gnQFIAX4H/nH0Jo6kr6mpASxg+P/QQ6dEi8hI+u/gB4js5tBFFK6BE/5AurAERLDLuOuS5XueIqVG+9CwCgDV9C6LUfztoYidKAzv5ZUE6B6NS1kCAIojxhMxDLqSSeIIjSRpsaRvDpfwAiQQCA74YdEDtWp3zd42eewnBoBADwniXvQmtFc17HSRBEflCHOqCOGd9fsakHfJ176WDdDR+G0L4CAKCcfBWR46/M2hiJ4oeSvbOgnLJGnJ2tvBT2ThAEURaw53dnHiJBEEQ+qanxQxDiuw5qoSn0/+IfoQdGAQB1N34ENVtvtZ4Xoueq+voK2+sO9R/Hq5d3AgBWNS3F3etuzdqNJdD5kCAKDIfIuTXwrXsNnKjAs+gIQofqAcXe5IHjBfhu+Qymf/7n0IMTCL/+QwhNC1O6N4m5AakWWeAto+5P5MgiCIIoT9jScSotJAhiNhEEDjqA3qGA9ZiuyFCf/Xtg6BIAgFt9KyYX34wpZhk3gkoQ/7LHKCvy8B7cvfhe9A0Hsx7bgtbkYfIEQcwCsg/yhdXwLDkITopA6joK+czGuMX4ijr4bnkQwd/8P0BVEHz+n1F571+A81bO+pCJ4oKErCwopxINyeEuIyGLIAiiPGCFLE8Z3YAhCKI06B0K4LMPvQQA4KDjY1W/wybPBQDAvkgXvv9aG/TXXk75PtKiQxCbxwEAU2eW4s93HZzRuH7+N3fO6PUEQeQGdbgdan0fhIYBiI190EZ7oY60xy0nzlsJz5XvQ+TNn0CfHETwpX+D/7Y/BEcZeXMa2vtZUFZdC52lhWW0bgRBEHMZW2lhGZXEEwRRaui4p+ItS8Q6LbfgR1PXQU9jGsLXDkBsvgwAUMcboQ4uyOtICYKYTThEzq+BLksAAKnrKCCGXZf0bHgXxK5NAAD14n5EDjw1a6MkihMSsrKgnO5si1RaSBAEUZbYHFlUWkgQRAHgoeGDFbtwg+84AKBXqcV3p26CgjSuN4UIPIuOAAB0RYR8bi2A+NwtgiBKGMWLyPk1AABOkuFZdAS6rsctxnEcfDd+ElxNCwAg8tbPofS4dzwk5gZ0ZZsF5eRais/IompTgiCIcoAysgiCKCS6IuMTVa/gWt8pAMCQWoV/nboFQd2b1uulrmPgPIY7Q764EnrEn7exEgRROLTRNijDbQAAoX4Aewf2uS7HeSvhf8fnAEECdB2hF/4FWrRxBDH3oCvbLCirjCyBHFkEQRDlCFtaWE6/WwRBFD9aKAD12b/Heo8R7N6t1OMfJ96FUa0qrdfz9f0Qm3oBAOpoM9ShjryNlSCIwiNfWA09YnQt/OWpJzAyPea6nNDYCd919wMA9OAEQi/8C3RNma1hEkUECVlZUE6lhc679F4SsgiCIMoCKi0kCKIQaNNj6H/sL4C+EwCAU3Irvjl5Gyb1NB1VYgSehWZJoRQtO6KSQoIoaxQPIufXAgBCagj/uudHriWGACCt2A5pxfUAALXvJMK7fzprwySKB7qyzRCR5yDw5bPZyJFFEARRnrBCljMPkSAIIh9o432YfuL/Qh40gt0PRDrx7clbEdI9ab6DDs/CI+CkCABAvrAKkH15Gi1BEMWENtYCZWgeAGB/31G8fH5nwmW92z4CvrETACAfehby2bdmZYxE8UBXthlSTvlYQPzkhspPCIIgygNbaSEJWQRB5Bl18Dymn/i/0CcHAQDcihvw6NT16QW7RxEa+iA09BvvN9IKdbg9L2MlCKI4kS+sQq2nBgDwo4O/wHBwxHU5TvQYeVkew+kZeuk7UHpPzNo4icJTVle2jz/+ON7znvdg48aNuOWWW/DP//zPkGU5p58hlZnQw5YWej0CeI6s2wRBEOWAvbSwvH67CIIoLpTLRzH95N9AD00CAGqufS/4bR+DnsFUg6sYh7ToMABAlyVEzq8GlRQSxBxDlfD+Fe8DAASVEL598HsIKiHXRfmaFvhv/m8AxwOqjOAz/wh16MJsjpYoIGUjZD3yyCP4yle+gvb2dnzlK1/Btm3b8K1vfQtf+tKXcvo55ZSPBdgnOr4yE+kIgiDmMub5XeA58DxNBgmCyA/y2TcRfPofADkEgIP32o+gbvsHwWVwc5TzBOFdvhecoELXgcjZdYCSXndDgiDKi5UNK3DHspsBAD2BPjxy+D+gaqrrsmLnRvhu2GH8Qw4i+NTfQRvrm62hEgVELPQAcsHU1BS+8Y1vYPv27fj2t79tPV5ZWYlHHnkEx44dw6pVq3LyWd4yK89wOrIIgiCI8sDMQKSScYIg8kXkyAsIv/4jADrAC/Dd9ClIS67K7E14BZ7le8F5wgAA+eJKaOMtuR8sQRAlw0c33IveyQHs6zuMoyMn8JNTT+BDy+9xFcil5dughwMI73wMemgS0089hIrf+xr4qoYCjJyYLcpCyOru7sbatWvxoQ99yPb41q1b8cgjj+D48eM5E7LKbULAhr1T0DtBEET5sHlFM9440odta9sKPRSCKFlqavwQhNlzNArR67L6+oq0lldVHRMTwXwOyRU9EkR4148hH/+d8YDkg/8dn4c4f02G76TBs3Q/+AqjJFHp74Ta35XbwRIEUXLwPI/PX/UJ/M8X/h6Xpnrw2uVdaPE34ZbO612X96x7J/RwAJG9T0CfGkbwqYfg/70/A++rnuWRE7NFWQhZK1euxI9//OO4x48dOwYAaG/PXVBkuQXmsmHvVFpIEARRPqzqqsc3v7CdygoJYgYIAgcdQO9QoNBDiaO9qXJWRTYTpfcEQi9/Nxbq7quG/11/DKF5UYbvpEPqOg6hbggAoI41Q76wEpSLRRAEAPhELz694RN4aM8/Yyw8jl+e/g2a/A3Y0LzWdXnPlruhhwOQj/wW2lgvgk//Ayre/WVw0UB4orwoCyGLRVEU9PT04IUXXsDDDz+MrVu34qqrMrQ4J6GsHVnesjscCIIg5jQkYhHEzOkdCuCzD71U6GHE8a0/vQnzmipn7fN0VUZkzy8ROfA0AB0AIMxbBd+NnwRf1Zjx+wmtFyC2XgQAaIFqRE5vQBnF9xIEkQPqvLX4zPpP4B/2PoywGsGjR36ML27+NLpqFsQty3EcvNd+GHo4AOX0TmiD5xB89v+D/11/DE70FGD0RD4pO+Viz549+NjHPgYAaGxsxNe+9rWMwiZTUV3pTdvuXQpUq1rs70pPSa1bpvZ7Iv/QPilOaL8UH7RPCIIoJdThiwi99B1oI93GA4IE79b3Q1p7Kzguc/GJr+uH1HkcAKBHvAif3AJoZTctIQgiB8yvnocH1tyHbx/8HmRNxrcPfg9f2vI5NPrr45blOB6+G3cgGAlCvbgfau9xhF74F/je8TlwfHkZUuY6RX3bY8WKFUn/+8M//MO417S3t+Ob3/wm/vIv/xIVFRX44Ac/iN27d+dsTOXmyBJ4DqbO5ydHFkEQBEEQBBFF1zSE9z+J6V/+pSVi8U0LUXHvX8Kz7p1ZiVhc5Tg8Sw6C4wBdFQwRS/bleugEQZQRa5tW4f3L3wMAmIhM4tsHH0VQcc8H5HgR/lsfhNC+AgCgXNiH0CuPQNc11+WJ0qSolYvPfe5zSZ9fsmRJ3GNdXV3o6jJCIm+++WbccccdeOihh/Czn/0sN4PSdIyOTufmvYoEjyggLKvgdJTUuplOhlIac7lD+6Q4of1SfNA+KU6amykUliBMtIkBhF76N6j9p4wHOB6eTXfBs/kucHx2UwjOE4R32V5wggpdByJnNkCfrsnhqAmCKFdumH8tBoNDeOnSa+gJ9OHfD/8HPrP+ExBcnFac6IH/tj/C9JN/A23oApRTryPsrYD3mg/ntFqLKBxFLWR9/vOfn9HrW1pacOWVV+LVV1+Fpmng+Zkb0DxSUZvYsuKGjfOw62g/tq6iVscEQRAEQRBzGV3XIR9/BeGdPwaUMACAq22D/6ZPQWhZnP0b8wo8y98G5zHeU764CtoYXXsSBJE+9y69E0PBERwaOopjIyfxk5OP40Mr7nUVpziPH/53/QmCv/5raGO9kA8/D85bCe+Wu2d/4ETOKQtV5oknnsC2bdtw8ODBuOcCgQAkScqJiAUA3jIUsj50yzJ843PbsKSjttBDIQiCIAiCIAqArmtQzu/D9K/+L8Kvfs8SsaQ1t6LyvX85MxELGjxL94OvmAIAKH1dUPu7Zj5ogiDmFDzH4xNrPowF1R0AgNd6duOFS79LvLy/Bv47vgQu2pAi8vbjCL3xGHSNygxLnbJQZZYvX46hoSF8//vftz1+4MAB7NmzBzfffHPOPksqs4wsE7JYEgRBEARBzD10VYF84lVM/+zrCD73/0HrPw0A4Crr4b/jS/Bt+wg40TuTT4C08CiEuiEAgDraDPniyhyMnCCIuYhX8ODT6z+OOq9hwvjl6d9g70C8ocWEr2pExR1/Cs5vLC8ffg6h3/4z9KhYT5QmRV1amC6rVq3CRz/6Ufzwhz9EKBTC9u3bcfHiRTz22GNoamrCn/7pn+bss7xiWWh/BEEQBEEQxBxGjwQhH38FkUPPQQ+MxJ7w+OFZfTM8G+4A562c2YdwGqRFhyE29QAAtEANImc2AKAbqARBZE+dtxYPbngAf//2txBWI3jk8H8guCKIbR1XuS7P17Wh4u7/geAz34A2ehnK+b2Y/vXfwH/bH4GvoKqkUqQshCwA+LM/+zO0t7fjJz/5CV555RXU1tbijjvuwBe+8AW0trbm7HPKrWshQRAEQRAEMXfQghOQDz+PyJEXgEis4QRXUQfPundCWnUTOI9/xp8TUkLwLH8bQu2w8bmhCoRPbga0spl+EARRQDqq2vEH6+7Hvx78PmRNxmMnfo7R8DjevegdrtVGfHUTKn7vzxD87begXj4KbfAcpp/43/Df/kUI9R0FWANiJpTNLwnP89ixYwd27NiR18/xkpBFEARBEARBlBjaWC8ih5+HfOJVQJWtx/naNkgb3gVp2bXgBCknnzUaHMfDB/41JmJN1SJ8cgugeHLy/gRBEACwqmE5vrDpU/iXg48iIE/j6fO/xVh4HL+/4l73bobeSvhv/2OEXv0+lJOvQp8cwvQT/wf+d3weYsfqAqwBkS1lI2TNFlIZhr0TBEEQBEEQ5YUeCULpOQq1+wiUS4egTw7anudbFsOz4d0QF24Cx+Xu+rYvMIB/2fUIhqaNckV1tBmRMxsBjW4GEwSRexbVduFPtnwW39r/7xgOjWBn71sYj0xgx5qPwOeS78cJInw3PIBITTMie34BRIIIPv338F3/AKTl2wqwBkQ2kJCVIeTIIgiCIAiCIIoNXdegDV2AcukQ1O7DUPvPALoat5ywYD08G+6A0L4i581+zoydx78e/B4CilGyqAzMh3x+NcqkvxRBELNAU51R2iwIPOrrK9J6TX19F/5P45fw/17/F5wbu4SjwyfwrUP/hj+99jOo9VW7v+iWDyHQPh/DTz0MqApCL/8bPPIoare9P+m5UVV1TEwEM14vIreQkJUhHoGELIIgCIIgCKKw6EoEkb5+yOdOQrl8FOrlI9BDk/EL8iKE9uUQ56+F0LkRQv28vIxn/+BhfO/IY5A1BQBw+8J34pdvcqBgd4IgMkEUeCiqht6hQIavFPDJtX+AHxz5EU6MnsTZ0Yv4+gt/hz9Y/wCa/E3uL2nZBOG2L0H97TeBSAATr/8Mk/094K/7BDghXippb6qEINA5rRggIStDPB66o0QQBEEQBEHMDgJUtAgTaBPG0M78p/7gh+jTddfX8HXtEOavhTh/neG8kuLLa3LJK91v4Kcnn4AOHTzH45Obfx/Lq9bjl3gpr59LEER50jsUwGcfyvL8wS2EtDAAsfkyhkPD+OvX/xHhk1ugB+oSvqSFvxX/rfoFNAlT0E+/gePHzuDRqRsQ0H225b71pzdhXtMMu7kSOYGErAzxiCRkEQRBEARBELlFjApWrcIYWoVxtPHjaBPG0CJMQOBcBCv2IY8fYscaQ7xasA58VeOsjFnXdfzq7DN47oIx4fQIHnxy7Udw3cLN6MnYTUEQBJEDdB7yubXQIz5IHWfASTK8K99C5MwGaGMtri8Z0GrxDxN34A+qX8QicQjLpH7899pf4b8CV+Ow3DnLK0CkAwlZGeL1UGkhQRAEQRAEkR0+LoJWfhxtwjhamf8a+SnwboIVg6YDw1o1etU6bNi6EQ0LFiPobQJfNw+cS4eufCJrCh47/jO82bcXAFAtVeEzGz6BrpoFszoOgiCIeDgol5dBj3ghLTwKTlDhWbYX8vnVUAcXwK3kOaD78K2Jd+LDlW9gs/c8avgQ/qD6ZbwZXoxfTF+JoJ5fZyuRGSRkZYhHJCGLIAiCIAiCSI0IFfPFESwUBtElDmKhOIQGIT2n0rBaiT61Dr3R//rUOvSrtZCjl+/f2nITKpsqERmdzucquHJu/AJ+dOyn6JseAAC0+Jvw2Y070OSfHScYQRBEOqiDndBlHzxL9oMTNHgWHYVaO4zIhdWAHC9MyRDx/cB2HJHn470Vb6KCj2Cr9yyWS734ceDaAqwBkQgSsjJE4CncjSAIgiAIgnCio4GfwkJxCAvFQXSJQ5gvjEDktISvUHUOg1oN+tVa9Km16I/+N6DWIAJpFseeHhE1gifPPocXL70KPVrbuKimC59e/3FUeSg3hiCI4kMba0H4+FZ4l+8FJ0UgNPTDVzMC+cJKqMPzEO/O4rAnshin5DZ8qHInVnsuo44P4jPVL0B9VYZ2xwOFWA3CAQlZGZLrNsUEQRAEQRBEaVLPT2G1dBkrpR4sEgdRzYcSLjuu+XFeacYlpQH9ah361FoMadXQUBr5q6dGz+I/jv8Ug8FhAIDICbhj0Ttwa+cNEGa5rJEgCCIT9EAdQoeug9R1FGJjHzhRhmfJIaiNvZDPr4Ee8ce9ZlyvwL9O3YyrPadxT+Ue+DgZ+snfobfvKDzbH4DYsboAa0KYkJBFEARBEARBEGnAQ8NCcRCrpctYI3Vjnjjmupyi87ikNOK82oTzSjMuKE0Y1SrhlstS7ISUMJ448zR+d/kN67FFNZ34yKr3o62ytYAjIwiCyADFA/nMRqgj/fB0HQHniUCoGwK/7jXIF1dCHZwPN3fWrsgynFDa8fuVO7FC6oU6MYTgb/4fpNU3w3vVB8BJPrdPI/IMCVkEQRAEQRAEkQA9PIXNnnNYI3VjlXQZlXwkbplxzY/TcivOK804rzTjsloPFaXvUjo+cgr/cfxnGAmNAgAkXsRdi2/HTQuuA8+VhpOMIAiCRRttRWiiHlLncYjNPUYQ/KIjUBv6IJ9bAz1SEfeaUa0KD0/eim/eCehv/QS6HIZ89EUolw7Bt/3jEOevKcCazG1IyCIIgiAIgiAIBm1qBMrZN9HfvR/q5RP4WJW9m6CmAxfVJhyJzMdRuQPdagNK0W2ViKASxC9O/QZv9L5pPba0bhHuW/k+tFQ0F3BkBEEQOUD1QD63HupIO6SFR8B7QxBqh8Gvex1y93Ko/Z1wc2fxq25Cy7qt6P/VP0PtPQF9chDBpx6C0L4Snivvhdi2vBBrMychIYsgCIIgCIKY82jT41DOvQXlzJtQ+07GPR/SJRyT5+FopAPH5A5M6vGZKqWOqqnYO3AQj595CmPhcQCAR/Dg7iV3YHvH1eTCIgiirNDGmxE+vA3SghMQW7oNd1bXMcOddXEF9EBd3GvEulb47/wK5MPPI/zWzwElArX3OIK/+isI89fCe8W9EFoWz/7KzDFIyCIIgiAIgiDmJHpoCvK5PVDOvgm15xig251XYl0r1I4N+OZOHWeVlrIoF3RDVmXs6nsbv73wMoZCI9bjK+uX4cMr34tGf0MBR0cQBJFHVAny+bVQR9ogLToC3huEUD0KYc0uqBMNUHoWQ5toBOvQ4jgennW3QVxyNSIHnoJ89EVAlaF2H8Z092EInRvhveIeCE1dhVuvMoeELIIgCIIgCGLOoEemoZzfB/nMbqjdRwBdtT3PVTVCXLwV0pKr0LhsFXqHp3Hq1ZcKNNrENNX5IQg86uvj81zSZVoO4oWzr+Pp0y9iLDRhPV7tqcKH1v4eblx4TVYduwWBnFsEQZQW2kQTwoe2QZp/CkLLRXC8DqFmBELNCLRADeSexdB0zfYavqIWvmt+H571tyOy70nIx18GNBXqxf2Yvrgf4qIr4LniHgj1HYVZqTKGhCyCIAiCIAiirNHlEJQL+6Gc2Q2l+xCgKrbnOX8txCVbIS3eCr51CbhoCV02Is5sIQo8FFVD71Ag49dORabw6uXX8UbPTgSVoPV4nbcONy64HlvbroRH8KB3eDqrsS1orc7qdQRBEAVFEyFfXAW5dxGk9nMQmo1yQ75yAt5l+/HQW924Z/VtWFO9BiIfk1L4ynr4rvsoPBvehci+X0E+8Rqga1DO7YFy7m2IS6+Cd/Pd4OvaCrhy5QUJWQRBEARBEETZoSthKBcPGuLVxYOAau82yHmrIC6+AuKSqyC0rQDHl56LqHcogM8+lL5bjPMEIbaZk7OYs0ALVkLpWYzekXb8WI/gx3h9RuP6+d/cOaPXEwRBFBTZZwhaPUsgtl6A2HoRnChjMDiE77z9H6jz1uKWzuuxbd5V8Aoe62V8dRN81z8Az8Y7EX77CSin3wB0HcrpXVBO74IwbxWk5ddBXHwFONFbwBUsfUjIIgiCIAiCIMoCXZWhXDoE5cybUC7sA5SwfQGPH+LCLZCWbIXQsRocPwcuhTkVfO0QhMY+CPV94PhYDpg2VWuUy4y1oJy6LhIEQeQExQPl8jIovYsgNHejeVkPxiMTGAuP4+enfo1nzr2Aq9uvwKaW9VhYs8By8fI1LfDf9AdQN70bkT2PQzlrdIBVe44ZeYyv/xDSkqsgrdgOvmVJUbt/i5U58OtNEARBEARBlCt6JAjl8hEo5/dBOb8XkIP2BSQfxK5NkJZcBWH+GnCCVJiBzia8Cr52EEJDP4S6AXCCPQdMHW80AownG0ACFkEQRAo0EWr/Qnz1Ix/F2emjePzYsxiYHkJAmcYLl36HFy79DvXeOmxsWYtNzeuxqLYTPMdDqJsH/60PQh19D+Tjv4Ny6g3ooUlADkE+/grk46+Ar2uHuHw7pOXXgq+oK/SalgwkZBEEQRAEQRAlhTbWB+XiASiXDkDtPQFodqEGogdi50aIS7ZCXLAenOhxf6NyglcM51VDH4S6wTjxSld5qGMtUPoWQQ/UFmiQBEEQpYvIi7hx4TVYV7MO+wcP4+VLr+Ps+Hno0DEaHsNLl17DS5deQ62nBhtb1mFT8zosqVsIob4DwjW/D33r+6FcOgD5+KtQLx0EdA3aWC8ib/4Ekbd+BmHBOkgrtkOcvw5A9o085gIkZBEEQRAEQRBFja7JUHtOGOLVxYPQJ/rjFxIkiAvWG+JV50ZwUvnnj4yFxyA09kCo7wdfO2jLvQIAXRWgjjVDHWmDNt4EaHTpTxAEMVN4jsfmlvXY3LIeY+FxHBg8gn0DB3F67Bx06BiPTOCV7tfxSvfrqPFUY2PzWqxrWo1FtV3wL9wCaeEWaNNjUE69AfnEa9DGegBdg3rxANSLBwBehDx/BXyLNkBtXA6+sdNqQkIY0K8ZQRAEQRAEgZ6eHjz00EPYuXMnZFnGlVdeia9+9avo6upK+jpVVfHII4/gpz/9Kfr6+tDV1YVPfepTuOuuu3I2tsB//An04ETc41xVI8TODRA7N0CYt6q8nVecBq5iAnzVGPiqMfzh07swEhyDZ4l9MV0VoI62xMQrXSjMeAmCIOYAdd5a3DD/Wtww/1pMRCZxYPAw9g0cwsnRM9ChYyIyid9d3onfXd4JDhzaK1uxqLYTi2q6sGjpFWhedxswdB7y8Vchn9ltlMdrCsIXjyB88QgAgPNVQ+hYDXH+Wggda8BXNRR4rQsPCVkEQRAEQRBznLGxMdx///2YmprC/fffD6/Xi0ceeQT33XcfnnjiCTQ2NiZ87d/+7d/i+9//Pu655x5s3LgRzzzzDL70pS9B0zS85z3vyc0AzdB2jofQtswQrjo3gK+bV74huVLIEq34qjHwlRPg+JjjaoSJAtMVEeqYKV41knhFEARRAGo81djecQ22d1yDycgUDg4dwb6BQzgxehqarkGHjp5AH3oCfXi9xwiArxD9WFjbicULurBw1VbMn5yE1HMSet9RKCO9AAA9NGl04D2zGwDw/7N33+FVlGkfx7/npPeQQigphBYglNCRohSVIgiIotIUsAt2Zd3VV3ftq7sWBBsLKhZERFBElKYogiBSA4QeEghJSG8nySnvHyEHYgIE0pPf57q4SJ7nmZl7ZiCZuc9TjI2a4dA8EocmbXDwC8Xg07jB9dhSIktERESkgfvwww+Jj49nyZIldOzYEYABAwYwZswY5s2bx6xZs8rc7tixYyxcuJDJkyfz1FNPAXDTTTcxceJEXn31VUaMGIGTU8UnV3ds1QeH5pE4BkdicPGo8P5qDaMZg2sORtdcDK45GFxzMZ752+BYeN7NbAUu9GzRjiDX5ixdkYI1xwdsDeslRkSkNvNy9qRfs970a9ab3MJcjmTEcjQjliOZx4nNPE6+pQCAXHMee1Ni2JsSY9/W18WHZhGtCHKOwiszB//00/glxtIoNwdHwJp2EmvaSQr3rC7awNEFo18wDv4hGP1DcfAPxegXjMHJtQbOvHookSUiIiLSwK1YsYKoqCh7Egugbdu29OnThxUrVpw3kfXdd99htVqZNGmSvczBwYGJEyfy2GOPsWXLFvr161fh+FyvnFrhfVQ7gxUcCzA45WNwKv47H4NL3tnklXP+RXdjsxqw5Xphzfa1/7EVuPHQLaM4lZLDkuz11XAyIiJyudyd3OkY0J6OAe0BsNqsnMw+xdHMWHuCKzkvxd4+PT+D9OQM9hYXOADNPDDgiZ/RhYACM/7ZWfiazXiZrXharHilH8Pr9BHcrDaKPtYwYPBuXJTcatQcg6cfRk9/jJ7+GDz9MDjW7XkklcgSERERacAyMjKIi4tj4MCBpeoiIyPZuHEjSUlJNG7cuFT9nj178PT0pEWLFqW2K66vjERWTbJYLUUJKQczOBSe+duMwfHM38Xl5yarnAqKtrnEUY+2AhesJg9sJndsJg+s2T5Yc33AqqGCIiL1hdFgJNirGcFezRjQ/AoAsgqyOZZ5nONZJ0jOPU1KQSqnspPILTw7jtyGjRSriRRHwNet7H3bbEWJLbMVL4sJz+wYPDP34Wqx4Wq14Wq14mK14ebgipubN25ujXD38MfVIxBHLz8MLp4YXDwwOLuDizsGF3cMxtqXNqp9EYmIiIhItUlMLFoBMCgoqFRdcfIqISGhzERWYmLiBbc7efJkpcR4KP0oFqsFK1asNitWmw3bmflGir63YrPZsGDBYrNisVox28xYrVasNgtmmwWL1YLFVlRvtpoptJgptBae+XPu14Vn6swUWgsosBTi2/Nyoi574nlboRPWfPeiZFW+e1HiKt8dm8kNbI4YgOL8lwNc8GndYAAX59qZ5FJsl6e2xlZb4wLFdrkU26WryikZvZw96RTQgU4BHQBo1Mgdm81GfPJpTuedJjk3heS84j+nOZ2bQoG17CHo+Y6Q7wKny3XkNLCkQeYhXNKtOFrB0WbDCRtOVtuZr404GYw4GRxxMjjiaHTE0cEBB8OZP8aiMqPREQeHou+LypwxGh0xGo0YDUV/DAYHjEYHDAYjRqMDjo7OBAZee8nXy2Cz2WyXvJWIiIiI1Avbt2/nlltu4emnny4xRBDgyy+/5KmnnuLDDz/kiiuuKLXt0KFD8fDwYOnSpSXKzWYzkZGRjB49mn//+99VGr+IiIg0LJoVUkRERKQBs1qLVsK70Op/RmPZj4w2m63M7YrLzrediIiIyOXS04WIiIhIA+bhUbQKYF5eXqk6k8lUok1Z2xa3OVfxvs63nYiIiMjlUiJLREREpAFr3rw5AMnJyaXqkpKSgLLnzwJo1qzZZW0nIiIicrmUyBIRERFpwLy8vAgNDSU6OrpUXXR0NE2aNCEwMLDMbSMjI+2rHv51O4BOnTpVfsAiIiLSoCmRJSIiItLADRs2jG3btrF371572YEDB9i8eTMjR44873ZDhw7FYDCwcOFCe5nFYuHTTz8lKCiIHj16VGncIiIi0vBo1UIRERGRBi49PZ1Ro0ZhNpuZNm0aRqORBQsW4OTkxFdffYWfnx+5ubmsXr2agIAA+vXrZ9/2mWeeYdGiRdx444106dKFlStXsmnTJv773/9y3XXX1eBZiYiISH2kRJaIiIiIEBcXx0svvcSmTZtwdnamV69ePPHEE4SEhAAQHx/PkCFD6NWrV4keWGazmXfeeYevvvqKtLQ0wsPDuffeexk6dGhNnYqIiIjUY0pkiYiIiIiIiIhInaA5skREREREREREpE5QIktEREREREREROoEJbJERERERERERKROUCJLRERERERERETqBCWyRERERERERESkTlAiS0RERERERERE6gQlskREREREREREpE5QIktEREREREREROoEJbIu4uTJkzz88MP06dOH7t27c8899xAbG1vTYTUYu3bt4s4776RHjx506tSJMWPGsGzZshJtTCYTr732GoMGDaJLly7cdNNN/PrrrzUTcAOze/duOnTowOzZs0uU655UP5PJxOuvv87gwYPp0qULo0aN4uuvvy7VRveleu3bt4877riDrl27EhUVxe23387u3btLtNF9qXrvvfce/fr1K7PuUq7/kiVLGDlyJJ07d+baa6/lo48+wmazVWXo0oAtW7aM0aNHExUVxZAhQ3j77bcpLCys6bCq1YoVKxg3bhydO3ema9euTJs2jZ07d9Z0WDVm+vTpPPzwwzUdRpXRe9dZF/q9Vd+V5/2vvtuxYwdTpkyhe/fuXHHFFTz55JOcPn26psOqVZTIuoD09HSmTJnCpk2bmDJlCvfddx+7d+9m4sSJpKSk1HR49d7hw4eZPHkyMTEx3HHHHTzxxBO4ubkxa9YsFixYYG/36KOPMn/+fIYMGcKsWbOwWCzcddddbNmypQajr/8KCgr4+9//jsViKVWne1K9rFYr9913Hx988AGDBw9m1qxZ+Pr68re//Y1FixbZ2+m+VK9jx44xceJEdu/ezV133cUDDzzA0aNH7T/Xium+VK3169fz1ltvnbe+vNf/o48+4h//+AchISE8+eSTtG/fnhdffJF33nmnqk9BGqD58+cza9YsmjZtyqxZs+jXrx9z5szhscceq+nQqs3SpUt59NFHcXR05LHHHuPee+/lyJEjTJw4ke3bt9d0eNXuP//5T73+kEPvXWdd7PdWfVbe97/6bMeOHUyaNIm0tDQefPBBJk6cyI8//sitt95KdnZ2TYdXe9jkvF5//XVbRESEbffu3faymJgYW/v27W0vv/xyDUbWMNx55522qKgo26lTp+xlFovFdvPNN9u6dOliy8rKsv3222+2tm3b2hYsWGBvk5OTYxsyZIjthhtuqIGoG47XX3/dFhkZaWvbtq3trbfespfrnlS/r776yta2bVvbJ598Yi+zWCy2MWPG2Pr27WuzWq26LzXgmWeesbVt29b2559/2suOHTtmi4yMtD3wwAM2m03/X6qS1Wq1ffzxx7YOHTrY2rZta+vbt2+pNuW9/hkZGbauXbva7r33XpvVarWXP/TQQ7bOnTvbUlJSqvRcpGHJysqydezY0TZ9+vQS5S+//LKtbdu2tr1799ZQZNWnoKDA1r17d9u4ceNsZrPZXp6UlGTr0aOHbcKECTUYXfXKycmx/e1vf7O1bdvW1rZtW9tDDz1U0yFVCb13le/3Vn1Xnve/+u7mm2+29e3b15aZmWkvW7duXannlYZOPbIuYMWKFURFRdGxY0d7Wdu2benTpw8rVqyowcjqP4vFwtatWxkwYABBQUH2cqPRyPDhw8nLy2P//v18++23ODk5MX78eHsbd3d3brzxRvbs2cOxY8dqIPr6b9++fXzwwQfce++9pep0T6rfV199RUhICLfeequ9zGg08tBDD3HrrbeSm5ur+1ID4uLicHd3p2vXrvaysLAwwsLC7D2ydF+qzvjx43n++efp27cvkZGRZbYp7/Vft24dOTk5TJw4EYPBYG87efJkTCYTa9asqdJzkYYlPj6ejh07csstt5Qo79WrFwD79++vibCq1d69e8nKymLs2LE4ODjYywMDA+nVqxc7duxoEMN6Y2NjGTZsGF9//TX33HNPTYdTpfTeVb7fW/VZed//6rOCggK8vb258cYb8fLyspcX//w/t0d/Q6dE1nlkZGQQFxdX4odpscjISJKSkkhKSqqByBoGo9HIN998wxNPPFGqLjU1FQAHBwf27NlDy5YtcXd3L9Gm+If/nj17qj7YBqawsJAnn3ySgQMHMmzYsFL1uifVq7CwkJ07d9K3b1+MxqIf6Tk5OdhsNq666ipmzJiBh4eH7ksNaNGiBbm5uSQmJtrLTCYTycnJBAYGAvr/UpUSEhJ4/vnnef/99/Hw8CizTXmvf/Hff30m0H2SqtCuXTs+//xzrr766hLl+/btA6Bp06Y1EVa1at++PStXrmTEiBGl6lJTUzEajSWSyvXVqVOnCAgIYOHChfV6biy9dxUpz++t+qy873/1mbOzM++//36p/+8N6ed/eTnWdAC1VfGLx7nZ4GKNGzcGin7YFH8tlctgMBASElKqPDc3l6+++goPDw86dOhAYmIinTt3LtWu+L6cPHmyymNtaN577z1OnDjB+++/T1ZWVql63ZPqFR8fT2FhIc2bN+fDDz9k/vz5JCYm4uvry9SpU7n77rsxGAy6LzXgzjvv5KeffuLRRx/l73//Oy4uLrz55ptkZWVxxx13APr/UpXWrVuHs7PzBduU9/onJSXh6uqKj49PiXYuLi74+vrqPkmVMZvNnDx5krVr1zJ37lx69epF7969azqsKufs7EyrVq1Kle/evZvt27fTt2/fGoiq+nXt2pWlS5fWdBhVTu9dRcrze6s+K+/7X0OSmJjIn3/+ySuvvEJAQAA333xzTYdUayiRdR45OTkAuLm5lapzdXUFiv5TSfWx2Ww89dRTJCcn88ADD+Di4kJOTs4F71FeXl51h1mvxcTE8O677/Lss8/SuHHjMhNZuifVq/geLF26lMzMTO69914CAwNZvnw5r7/+Orm5uTzyyCO6LzWgSZMm3HPPPfzzn/9k7Nix9vJnnnmGq666CtD/l6pUnpeB8l7/nJwce9lfubi46D5Jlfnjjz+47bbbAPD39+cf//hHg+iJVJaMjAx7T436PsyuWENJaui9q0hDud+Xoqz3v4bCbDYzaNAgLBYLDg4OvPzyy2UmexsqJbLOw2q1AlzwYaF4GI9UPZvNxrPPPst3331H7969ufvuu8u1ne5R5bFYLPz973+nZ8+e3HjjjZe9H92TylVQUAAU9cz6+uuvadu2LQDDhw9n8uTJzJ8/nylTplx0P7ovle/NN99k7ty5dOnShQkTJuDo6MjSpUv517/+hc1mY+LEiRfdh+5LzSq+/larVc8DUmEREREXrB86dGiplcqaNm3K7NmzSU1NZd68edx88828//77dbZX1uVcA4DMzEzuuOMOjhw5wn333WefL6YuutxrUJ/pvUvKcrnvf/WF2Wzm5Zdfxmg08uWXX/L4449z6tQp7rrrrpoOrVZQIus8iscll/Upq8lkKtFGqlZhYSF/+9vfWLFiBV26dGHu3Lk4Ohb903V3d7ffj3PpHlW+//3vf8TExPDZZ5/Zx6kX9wbKy8sjNTUVT09P3ZNqVvzpZVRUlD2JVeyGG25gy5YtbNu2TfelmmVmZjJv3jzatm3LJ598Yv+UdeTIkUyfPp2XXnqJq6++WvelhpX3+nt4eJTZDiA/P1/3ScplxowZF6wvayhd8QIRAIMHD2bEiBG8+uqrLFmypEpirGqXcw2SkpK44447iImJYcKECTz44INVFV61uJxrUN/pvUv+6kLvfw2Fq6sr119/PQAjRoxgwoQJzJ49m/Hjx+Pr61uzwdUCDetfwyVo3rw5AMnJyaXqiicbVNe+qmcymZg5cyYbNmygV69evPvuuyV+kTVr1kz3qJr88ssvFBYWctNNN5Wq+9///sf//vc/XnrpJd2TalZ8Pf39/UvV+fn5AUVd9nVfqtexY8coKChgxIgRpYYKjBs3jl9//ZVt27bpvtSw8l7/Zs2akZeXR3Z2Np6envZ2+fn5pKen1/t5W6RyzJw5s0LbN27cmJ49e/LLL79gtVrrZA+VS70GcXFx3H777cTHxzNt2jRmzZpVRZFVn4r+O6iP9N4l57rY+19DZDQaGTZsGNu3b+fQoUP06NGjpkOqcXXvN2A18fLyIjQ0lOjo6FJ10dHRNGnSxL7qlFQNs9ls/yE2aNAg5s2bV+qHWGRkJIcOHSr1SXnxfevUqVO1xVvfzZo1iwULFpT48+KLLwIwevRoFixYQP/+/XVPqllAQABNmzbl0KFDperi4+OBoqEpui/Vq3gOh+LhEucqXjLeYrHovtSw8l7/861OqPskVWH58uX069ePXbt2larLycnBycmpTiaxLlViYiK33XYb8fHxPPjgg/UiiSVl03uXFCvP+199duTIEQYPHsz8+fNL1WVnZwOcd87Ohqb+/xasgGHDhrFt2zb27t1rLztw4ACbN29m5MiRNRhZwzB79mw2bNjA4MGDmT17dpmT+w0bNoyCggK++OILe1lubi5Lliyhc+fOhIaGVmfI9VrHjh3p27dviT9RUVEAhISE0LdvXxo3bqx7UgNGjhzJ4cOHWbNmjb2soKCAzz77DD8/P3r06KH7Us3atGlDUFAQy5Yts09iC0WJrcWLF+Po6EjPnj11X2pYea//wIEDcXNzY+HChSW2X7hwIa6urlx99dXVGrfUb23btuX06dN89NFHJcp37tzJH3/8weDBg2sosupjs9l45JFHOHHiBI899hj33XdfTYckVUzvXQLle/+rz8LCwsjJyWHRokUlhtpmZGSwZMkSmjRpQvv27WswwtpDQwsvYPr06Sxbtozp06czbdo0jEYjCxYsICgoiOnTp9d0ePVaSkoK8+fPx9HRkf79+7Ny5cpSba644goGDBjAgAED+Pe//01CQgItWrRg8eLFnDp1ipdffrkGIhfdk+p3zz33sHbtWh555BEmTpxI8+bNWbZsGYcPH+Y///kPTk5Oui/VzGg08swzzzBz5kzGjRvH+PHjcXR0ZOXKlWzfvp2ZM2fSpEkTmjRpovtSg8r7/8LHx4f77ruP//znP8yYMYOrrrqKX3/9lVWrVvHYY4/RqFGjGjwLqW/at2/P5MmTWbhwISaTiQEDBnD8+HE+++wzAgICePzxx2s6xCq3du1a/vjjD5o2bUrjxo1Zvnx5qTajRo1qED3TGgq9d0l53//q83B+BwcH/vWvf/HAAw9w6623csMNN2AymVi0aBGnT5/mnXfewcHBoabDrBUMtuIxDlKmuLg4XnrpJTZt2oSzszO9evXiiSeeICQkpKZDq9fWrFnD/ffff8E2H3zwAVdeeSU5OTm8/vrrrFy5kry8PCIiInj44Yfr7Io+dcnhw4cZMWIEM2bMKDHng+5J9UtLS+ONN95gzZo1ZGdn07ZtW+677z4GDRpkb6P7Uv22bt3KnDlz2LlzJ2azmTZt2nDbbbcxevRoexvdl6o3efJkjhw5wsaNG0vVXcr1X7hwIQsXLiQhIYHg4GCmTJnCrbfeWh2nIA2M1WplwYIFLF68mBMnTuDj48NVV13Fgw8+2CDmCnrhhRf4+OOPL9hm165dDa63RkREBCNGjOD111+v6VCqhN67zrrQ76366lLe/+q7tWvX8t5777Fv3z6cnJzo3r07M2fOpHPnzjUdWq2hRJaIiIiIiIiIiNQJ6o8rIiIiIiIiIiJ1ghJZIiIiIiIiIiJSJyiRJSIiIiIiIiIidYISWSIiIiIiIiIiUicokSUiIiIiIiIiInWCElkiIiIiIiIiIlInKJElIiIiIiIiIiJ1ghJZIiIiIiIiIiJSJyiRJSIiIiIiIiIidYISWSIiIiIiIiIiUic41nQAIiIiIiIicvmio6P54osv2LJlCwkJCTg4ONC2bVtGjRrFzTffjKNj7X3tmzx5Mlu2bGHr1q14e3vXdDgiUgeoR5aIVIrZs2cTERHB5MmTsdlsZbbJzMy0t6nrJk+eTEREBJmZmeXeZu/evTz11FMMHz6cqKgo+vXrx4QJE1i0aBF5eXmXHUtiYiJvvfUWY8aMoWfPnvTo0YMxY8bw5ptvkpiYeNn7FRERkdrNarXy5ptvMm7cOL7++mtatWrFhAkTGDFiBKdOneJf//oXU6dOxWQy1XSoIiKVRoksEalUW7ZsYcmSJTUdRq1itVp54403uOGGG/j2229p1aoVkyZNYvDgwSQnJ/PMM88wZswYDh8+fMn7Xr16NcOGDWPu3Ll4enoybtw4xowZg6urK3PnzmXYsGGsWbOmCs5KREREatq7777L3Llz6dKlC2vWrGHOnDnMmjWL559/nh9//JFRo0axZcsW/va3v9V0qCIilab29jEVkTrr1VdfZdCgQQQEBNR0KLXCW2+9xTvvvEPXrl154403aNKkib3OYrGwcOFCXnnlFSZMmMB3331X7uv222+/MXPmTAICAvjf//5Ht27dStRv2rSJBx98kBkzZjBv3jz69+9fqeclIiIiNefo0aPMnTsXPz8/Pvjgg1LD8pydnXnppZf4888/WbVqFYcPH6ZVq1Y1FK2ISOVRjywRqVQdOnQgIyOD559/vqZDqRX279/PBx98QEhICPPmzSuRxAJwcHDg9ttv54EHHiA9PZ3nnnuuXPvNz8/n73//O46Ojrz//vulklgAV1xxBXPnzgXg6aefJj8/v+InJCIiIrXCsmXLKCwsZOLEieedW8rJyYmnn36aF198kUaNGpWoW7lyJbfccgtRUVF07dqVW265he+++65Em/j4eCIiInjzzTd5/vnniYqKonfv3nz//ff2aSU2bdrETTfdRMeOHRk6dCg5OTkAJCcn8+yzz3LllVfSsWNHBg8ezKuvvkp2dna5zq888RVbtWoVN954I127dmXAgAG89tpr/Pbbb0RERLB06VJ7u4iICP72t7/x7rvv0qNHD3r06MGHH34IQE5ODnPmzGH06NF07dqVTp06ce211/Lvf/+b3NzcUtdk7ty5/Pjjj4wdO5bOnTszePBgFixYAMC2bduYMGECUVFRDB48mNmzZ2M2m8t13iJycUpkiUiluvPOOwkPD+f7779n/fr15drGarXy2WefMWbMGDp37kz37t2ZOnUqGzduLNHu999/JyIigs8++4xHHnmEzp07079/f7Zt22Z/mDp27Bj//ve/6d+/P126dOGWW25h9+7dWK1WPvjgAwYPHkxUVBQ33ngjv//+e6lYtm3bxowZM+jfvz8dO3akZ8+eTJ06lc2bN1/W9Vi8eDFms5l77rkHT0/P87abPn06/v7+rF69mtOnT190v+vXrychIYERI0bQoUOH87br0aMHgwcP5uTJk/z000+XcwoiIiJSC/3yyy8ADBgw4ILtBg0axA033ICfn5+97JVXXuHhhx8mPj6ekSNHct111xEfH88jjzzCq6++Wmofixcv5vvvv+fWW28lKiqKqKgoe91jjz2Gq6srkydPpnfv3nh4eHDy5EluvPFGFi1aRGRkJLfffjvh4eHMmzePyZMnl0gMleVS4vvoo4948MEHOXXqFKNHj+bKK6/kk08+4f/+7//Oe90++OADxowZY39eNJvNTJ06ldmzZxMYGMiECRMYN24cJpOJ//3vf2UOzfzxxx955JFHaNWqFTfffDM5OTm8/PLLPP/889x+++00atSIW2+9FZvNxttvv82nn356wXMWkfLT0EIRqVTOzs48//zzTJo0iX/+85/07Nnzggkcq9XKww8/zKpVqwgJCWHcuHHk5uaydu1apk+fztNPP83EiRNLbDNnzhzc3d2ZNGkShw4dokOHDvz2228APPTQQ2RkZHDdddeRkJDADz/8wB133MHgwYP56aefGDp0KPn5+XzzzTfcc889rFq1iqCgIADWrFnDAw88gJ+fH1dffTUeHh4cPHiQDRs22Of+at++/SVdj7Vr1wIwcODAi163q666iqVLl7J+/XpuuummStkvwLXXXsvatWtZs2YNQ4cOLVfcIiIiUrudOnUKgBYtWlzSdn/88Qfz58+nQ4cO/O9//7MnuFJTU7ntttuYN28eAwcOpGfPnvZtUlJSWLZsGe3atSu1v6ZNm/LRRx9hNJ7tI/Hss8+SmJjIO++8w6BBg+zlH3/8MS+88AJvv/02TzzxRIXjO3XqFP/9738JDQ3l888/t0/PMHHiRMaPH1/m/k+fPs0777zD4MGD7WXfffcdO3fu5J577uHhhx+2lz/22GMMHTqUNWvWkJeXh5ubm71u3759zJkzh6uvvhqAq666iunTp7Nw4UL+7//+z/78OnHiRIYMGcKKFSu47bbbyoxJRC6NemSJSKXr0aMH48ePJyEhgTfeeOOCbb/55htWrVpF//79+eabb3jmmWd45ZVX+PrrrwkICODFF18kLi6uxDY5OTl89tlnPPHEE7z//vslHioyMzNZvnw5Tz75JG+99RYjR44kPT2dH3/8kWXLlvHss8/y0ksvce+999oTZsVee+01vLy87O0ef/xx3n//fR599FHMZjPff//9JV2HgoICEhMT8fb2Lte8V+Hh4UBRl/WLKb4mLVu2LPd+/3odRUREpO4qXjnZw8PjkrYrHmr3xBNPlOil5efnx6OPPgrAV199VWKbsLCwMpNYANdcc02JJFZSUhIbNmzgqquuKpHEApg0aRJNmzYtMdyvIvF9//33mEwm7r777hLPWh06dGDs2LFl7t/V1ZWrrrqqRFmHDh3sPanO5enpSYcOHbBYLGRkZJSoa968uT2JBdineXB3d+eWW26xlwcHBxMQEMCJEyfOe84icmnUI0tEqsTjjz/OunXr+PTTTxk5cmSJLujn+vrrr4GiT+7c3d3t5SEhIdx7773861//YtmyZcycOdNe1717dwIDA8vc3w033FBinohu3bqxYsUKrrvuOnvPK4DOnTsD2B8qrFYrjz76KM7OzqWSTr179waKPo28FOnp6dhsthLndSG+vr4ApKWlXbRtcZvy7NvHx6fc+xUREZG6wdfXl+TkZDIzM0skfC5m//79GI1GunfvXqquuGz//v0lyoODg8+7v+bNm5f4fu/evdhsNtLT05k9e3ap9k5OTiQkJJCYmFji2exy4tu9ezdw9rnuXN26dWPx4sWlyps0aYKDg0OJsvDwcMLDw8nPz2fnzp0cPXqU48ePEx0dzZYtW4CiBXrOFRYWVuL74meysvbv4uJiTzyKSMUpkSUiVcLLy4unn36aBx54gKeffvq8n7zt37+foKAgQkJCStWd72Hqrw9M5woNDS3xfXFvrb8+gLm4uABFvaYAjEYj11xzDVCU3Dp48CDHjx/n0KFD9rm0rFbreY9bFl9fXwwGg33S04spbleeT1YbNWrEsWPHyrXv4jYXGuIpIiIidUtISAjJycnExsZeMJGVlZVFXl4ejRs3BiA7OxsXFxecnZ1LtfXy8sLNzY28vLwS5cXPTWVxdXUt8X1xwmbHjh3s2LHjvNulp6eXmci6lPiKP6Qrq+d78fleLF4oesZ77733WLBggb3nlb+/P127dqV58+YcPnwYm81WYptzRwScq6y4RaRyKZElIlVm6NChDBkyhLVr1zJv3rxSc11B0cPK+YbdFT+AmEymEuUXepg6Xw+l8jxUxMTE8Pzzz9s/eXNycqJVq1Z07NiRY8eOlXqAuRhnZ2caN25MYmIiycnJ5+1FVuzw4cPA2WTc0qVLS3VDb9++PVdffTXBwcFs376dI0eOXHTerr/uV0REROq+AQMG8Oeff7Jx40a6du163nZffPEFr776Kvfeey8PPfQQHh4e5OXlkZWVhZeXV4m2+fn5mEymUiscXoriZ7H77ruPBx988JK3v5T4ij+ky8nJKZXMK+/qiADz58/njTfeoFevXtx55520b9/e/tx2xx132J+lRKR20BxZIlKlnnnmGTw9PZk7dy7Hjh0rVe/h4UFSUlKZ2xZ/IlY85K4qZWdnM23aNHbu3MmsWbNYvnw5f/75J8uXL2fKlCmXvd/iuRPWrVtXqi4/P9/+tdlstq8+1K9fP6Bo2OXbb79d4s+aNWsuab+AffXIvn37XvZ5iIiISO0yatQonJyc+OSTT8jKyiqzTV5eHl9++SVw9vmieK6rP/74o1T7bdu2YbPZaN269WXHFRERAcCePXvKrH/rrbd4//337b3i/+pS4ouMjARg165dpdru3Lmz3DGvWLECBwcH3nnnHa688kp7Estms3HkyBH71yJSOyiRJSJVKigoiEceeYSCggKeeeaZUvXt2rUjMzOTAwcOlKorfoCpyMNUeW3evJnTp08zceJEpk2bRrt27ey9uIo/hbucB5jx48fj6OjIe++9V+KTQbPZzJAhQ3jooYc4ceIEn3zyCadOnWLQoEH2nlMLFy4kJiamxJ+XX34ZKFpKu2nTpqxatco+P0SxBx98kFtuuYWtW7eye/dufvjhB/z9/Rk5cuRlXRsRERGpfUJCQrj99ttJS0vjjjvuKPXBYFZWFo899hjHjh1j0KBB9lUIb7jhBgD++9//kpqaam+fmprKv//9bwBGjx5dobh69uzJhg0bWLVqVYm6ZcuWMWfOHH755Zfz9pa/lPiKk3nvvvtuibYHDx4sc36s83FxccFisZTYB8DcuXPtvePNZnO59yciVUtDC0Wkyk2YMIFvv/2W7du3l6q74YYb+P3333nhhRd455137N3R4+LimDNnDk5OTlx33XVVHmPxcMW/Tuh+8uRJ3n77beDyHmDatWvHXXfdxdy5c7njjjt44403aNKkCQUFBdx8880sXLiQUaNGkZ+fj6+vL3//+9/LHe+LL77ItGnTuPfee3nrrbfsq+Vcc801fPDBB0yePBkvLy+sVivPPvvseedyEBERkbrp4YcfJiUlhaVLlzJkyBAGDhxIaGgoiYmJbNy4kdTUVLp162ZPAAH07NmTqVOnsmDBAq6//nr7yoLr168nOTmZO++80570ulz/+te/mDhxIg8++CBXXnklbdq04ejRo/z000/4+vqW+eHm5cTXvHlzHnjgAf7zn/8wevRohgwZgslk4ocffrA/2527ouL5XH/99ezYsYNbb72V4cOH4+TkxO+//050dDT+/v6kpKSQnp5eoWsiIpVHiSwRqXIGg4Hnn3+eMWPGUFhYWKJu9OjRrFu3jh9++IHrr7+eK6+8ktzcXNauXUtWVhZPP/10tczt1L17d5o3b87y5ctJS0ujXbt2JCQksHbtWlxcXDAYDJf9APPAAw9gs9l45513GDp0KFdeeSUtWrQgJycHb29v4uLiAGjWrNkl9frq27cvb7/9No8//jgTJkygZ8+edOzYESgajmmz2cjMzMTHx+eSl+YWERGR2s/BwYGXXnqJ6667jkWLFrF//35+/vlnHB0diYiI4MEHH+Smm24qtYre3/72Nzp06MCnn37Kt99+i6OjI+3bt+f//u//uPbaayscV8uWLVm6dClz587l559/ZtOmTTRu3JjRo0dz//33l7nIz+XGd9ddd+Hv789HH33EV199ha+vL7fddht+fn688MIL5fogb8KECdhsNj7//HO+/PJLvLy8CA8P57///S8uLi7cf//9/Pzzzxeci0xEqo8SWSJSLVq3bs1dd93FnDlzSpQbDAbeeOMNPv30U5YsWcKSJUtwc3MjKiqK6dOn06dPn2qJz93dnQULFvDaa6+xbds2/vjjD5o2bcr111/P/fffz1133cUff/xBTk7OJSeFDAYDDz30EFdffTWffvopf/75Jz///DOenp6EhoYyadIkvLy8+Pe//83IkSO57bbbeOyxx8q176uvvprvv/+ezz//nPXr17N48WIMBgNNmzblzjvvpGvXrrzxxhtMmzaN/v37M3fu3AtOli8iIiJ1T//+/enfv/8lbXP99ddz/fXXX7BNcHAwMTExZdbNnDmTmTNnnnfbpk2b8txzz100joULF152fGlpaVgsFsaNG8e4ceNK1L311lv2OIqd71wMBgOTJk1i0qRJZdafu92Frsn5ysua01RELp/BplnrRERqhdTUVBYsWICPjw933HFHpe23oKCAJUuWsHPnTl555ZVK26+IiIhITVq1ahUPPvggM2fOZMaMGfby1NRUxo0bR05ODr/++mu5Vq8WkbpDiSwRERERERGpc3Jychg1ahQJCQlceeWVtG3bloyMDNasWUNaWhovv/xyhSauF5HaSYksERERkQbgvffe4+OPP2bjxo3lam+xWJg/fz5ffvklp06dIiwsjLvuuotRo0aVart27VrmzJnDkSNH8PX1ZezYsdx33304OTlV9mmIiJSQlJTEvHnz+Omnnzh16hTu7u507NiR6dOnc8UVV9R0eCJSBZTIEhEREann1q9fz4wZM/D19S13IuvFF1/ko48+YuzYsURFRbFq1So2bdrEv//97xI9HFavXs3MmTPp0aMHw4cPJyYmhsWLFzNu3DheeOGFqjolERERaaCUyBIRERGpp2w2G5988gkvv/wyZrOZgICAciWyjh07xvDhw5k4cSJPPfUUUNRDa+LEicTHx7N+/XqcnJywWCxcc801NGrUiEWLFtl7YL322mvMmzePb775hrZt21bpOYqIiEjDYqzpAERERESkaowfP57nn3+evn37EhkZWe7tvvvuO6xWa4kVvBwcHJg4cSLJycls2bIFgO3bt3PixAluvvnmEsMIJ0+ejM1m47vvvqu8kxERERFBiSwRERGReishIYHnn3+e999/Hw8Pj3Jvt2fPHjw9PWnRokWJ8uJk2J49e0r83bFjxxLtgoKCCAwMtNeLiIiIVBbHmg5ARERERKrGunXrLmvZ+cTERIKCgkqVN27cGICTJ0/a2wHnbVvcTkRERKSyqEeWiIiISD11OUksKFrS3tXVtVR5cVleXp693bnl53JxcbG3ExEREaksSmSJiIiISAk2mw2DwVCqvLjMaCx6hLRarSXK/6q4nYiIiEhl0dDCS5ScnFXTIZRLo0buAKSl5dZwJHI+uke1m+5P7ad7VLvVxfsTGOhV0yHUGh4eHphMplLlxT2siufbKv7bZDLh7u5eom1+fv4lzct1IZXx/PXrrpN8uubgRdtNuqYt/To1rfDxGrq6+DOgLtH1rVq6vlVL17fq1MVreznPX/qYTERERERKaNasGcnJyaXKk5KSgLNzYjVr1qxE+V/bFs+pVRt0bRuI1Wojv8By3j9Wq42oNgE1HaqIiIhcgBJZIiIiIlJCZGQkGRkZxMXFlSiPjo4GoFOnTvZ255YXS0xMJDk52d6uNvBwdeK6K8Iu2Oa6K8LwcHWqpohERETkciiRJSIiIiIlDB06FIPBwMKFC+1lFouFTz/9lKCgIHr06AFAt27dCAoK4rPPPsNsNtvbLly4EIPBwMiRI6s99gsZ1bcFYwaE4+RY8hHYydHImAHhjOrbomYCExERkXLTHFkiIiIiDVhubi6rV68mICCAfv36AdCqVStuvvlmPvroI3JycujSpQsrV65k+/bt/Pe//8XJqajXktFoZNasWTzyyCNMnTqVUaNGsWfPHhYvXswtt9xC69ata/LUSjEYDFzfL5wh3YN56ZNtnDydS1AjN566rYd6YomIiNQRSmSJiIiINGCpqak88cQT9OrVy57IAnj66acJCAjgq6++YsWKFYSHh/PWW28xdOjQEttfd911GAwG3nnnHZ577jmCgoJ44IEHuOuuu6r7VMrNw9WJRt6unDydi6+ni5JYIiIidYgSWSIiIiINwLnDBM8VHBxMTExMqXJHR0dmzpzJzJkzL7rvESNGMGLEiArHKCIiInIxmiNLRERERERERETqBPXIEhERkXrLbLFyKD6DHFMhHq5OtA72wdFBn+OJiIiI1FVKZImIiEi9Y7ZYWbk5lnXbTpCZW2Av93Z3ZnD35ozoE6aEloiIiEgdpESWiIiI1Ctmi5W3l+5m1+EUTFluxO5qR06GBx4+OYR1jmXZL0c5cjKTGTd0UjJLREREpI5RIktERETqlZWbY9l1OIW46BB2rY7CZj2brDq0tQ2dr9kBxPH95lhG9QuvsThFRERE5NLpY0gRERGpN8wWK+u2ncCU5VYqiQVgsxrZtToKU5Yba7edwGyx1lCkIiIiInI5lMgSERGReuNQfAaZuQXE7gorlcQqZrMaid0VRmZuAYfiM6o5QhERERGpCCWyREREpN7IMRUW/Z3hccF2uRnuJdqLiIiISN2gObJERESk3vBwdSr62ycHAE/HHEaFrcFkceHrY0MBAwDuPrkl2ouIiIhI3aBEloiIiNQbrYN98HZ3plWnw/RM2cuk1svwds4GYEdKB45mhWIwWgnrHIu3uzOtg31qOGIRERERuRRKZImIiEi94YCNsV5JeOxdg3eHXHv570ldiMtuisFopcu123H1ymNI93AcHTTLgoiIiEhdokSWiIiI1Hk2m42cHX9yeulXNE04aS9PdvDl85SRbEzvTnjvI4R1isXVK4/OrfwZ3iesBiMWERERkcuhRJaIiIjUabkHYjj91ZeYDh+ylzn4NiI+cgDLMgPIzTPTle0AeLs7M6R7OMP7hKk3loiIiEgdpESWiIiI1En58XGcXrqEnF077WVGdw/8RlyH7+CraeXsTD+LlUPxGeSYCvFwdaJ1sI8SWCIiIiJ1mBJZIiIiUqcUnk7m9PKvydq8CWw2AAxOTvgOuQa/4dfh4OFhb+voYKRdWKOaClVEREREKpkSWSIiIlInWLKySPnuWzJ+WofNbC4qNBrx6T8Av1FjcGqkhJWIiIhIfadEloiIiNRq1vx80lb/QNqqlVhNJnu5Z7fuBIwdh3PTZjUYnYiIiIhUJyWyREREpFaymc1k/PIzKd8ux5KZaS93i2hHwLibcGvZqgajExEREZGaoESWiIiI1Co2q5XsP7Zy+uuvKExOspe7hIQQMO4m3CM7YTAYajBCEREREakpSmSJiIhIrZETvYfTX31J/vFYe5ljQAABY27Aq1cfDEatOCgiIiLSkCmRJSIiIjXOdOwop7/6ktx9e+1lDl5e+F13PT5XDcTo5FSD0YmIiIhIbaFEloiIiNSYgsRTnP56Kdl/bLGXGVxcaHTtMPyGDsPo6laD0YmIiIhIbaNEloiIiFQ7c3o6Kd8uJ+PXDWCxFBU6OOB71UD8rrseRx+fmg1QRERERGolJbJERESk2lhyc0n74XvSVv+AraDAXu7Vuw/+Y27AObBxDUYnIiIiIrWdElkiIiJS5ayFBWSsX0fKyhVYs7Pt5e6RHQkYdxOuoWE1GJ2IiIiI1BVKZImIiEiVsVmtZG76jZTlX2NOTbGXu7QIJ3DcTbi371CD0YmIiIhIXaNEloiIiFQ6m81G+rY/if34UwpOxNvLnYKaEHDDODy79cBgMNRghCIiIiJSFymRJSIiIpUq79BBEpZ/Rda+/fYyBx9f/K8fg0//ARgcHGowuobl5MmTvPrqq2zatInCwkJ69uzJk08+SVjY+YdyTp48mS1btpy3vlevXixcuBCAo0ePMmzYsDLbPfnkk9x+++0Vil9ERETkr5TIEhERkUqRf+IEp79eQs6O7fYyo5sbfsOvw3fINRhdXGowuoYnPT2dKVOmkJ2dzZQpU3BxcWH+/PlMnDiR5cuX4+/vX+Z299xzDzfeeGOp8hUrVrBhwwaGDBliLzt48CAAjzzyCE2aNCnRvmPHjpV4NiIiIiJF6lUia9euXcyePZvt27eTn59Pq1atuP322xkzZkxNhyYiIlJvFaamkLJ8GZm//Qo2GwAGJyeaDB+G++ChOHh61nCEDdOHH35IfHw8S5YssSeVBgwYwJgxY5g3bx6zZs0qc7t+/fqVKjt69CjPPPMMgwYNKtHL6sCBAwBMnDgRT91nERERqQb1JpF1+PBhJk+ejI+PD3fccQceHh6sXLmSWbNmkZaWxtSpU2s6RBERkXrFkp1N6soVpK9bg81sLio0GPDu15+Wk2/FJSCAtLTcEtuYLVYOxWeQYyrEw9WJ1sE+ODoYayD6+m/FihVERUWV6BnVtm1b+vTpw4oVK86byCrLP//5TwCeeeaZEuUHDx6kSZMmSmKJiIhItak3iaxXXnkFo9HIl19+SVBQEFD06eCECRN48803uemmm/SQJSIiUgms+fmkr11N6vffYc3Ls5d7RHUl4IYbcWnWHJdG7iW2MVusrNwcy7ptJ8jMLbCXe7s7M7h7c0b0CVNCqxJlZGQQFxfHwIEDS9VFRkayceNGkpKSaNy48UX3tWHDBjZt2sTMmTNp2rRpibqDBw/SunVrAAoLC7HZbDg7O1fKOYiIiIiUpV4ksiwWC1u3bmXAgAH2JBaA0Whk+PDhbN++nf3799OjR48ajFJERKTuMlusHIpNpWDrb7hsWoMhO9Ne59amLQHjbsKtdZvzbvv20t3sOpyCKcuN2F3tyMnwwMMnh7DOsSz75ShHTmYy44ZOSmZVksTERIASz0XFipNXCQkJ5UpkzZ07F29v71K92wsKCoiNjcXX15dJkyaxfft2LBYL3bp14x//+AeRkZGVcCZFGv0lMVoZDBStmunoZKyS/Td0Dmf+L+vaVg1d36ql61u1dH2rTkO5tvUikWU0Gvnmm2/KXMY7NTUVAAetkCQiInLJQ/vMFisrNx3j2LqN9EzYin/h2QSWybcxLSbdileXqDJ/BxdbuTmWXYdTiIsOYdfqKGzWs8c7tLUNna/ZAcTx/eZYRvULr4zTbPBycnIAcHNzK1Xn6uoKQG5ubqm6v9q7dy/bt2+3T9twriNHjmA2m9m7dy/Tp09n2rRpHDlyhA8++IBJkyaxaNEiIiIiKuFsRERERM6qF4ksg8FASEhIqfLc3Fy++uorPDw86NChQw1EJiIiUjtcztA+s8XK5x98R8junxiWn2IvP23x5ZdGXTng35xOB43M6GTD0aHsRJbZYmXdthOYstxKJbEAbFYju1ZHERh6mrXbTjBcQwwrhdVqBbhggtFovPh1/uKLLzAYDEyaNKlUnbe3Nw888AC9e/e293ofPHgw/fv3Z9y4cbz++uu8++67l3kGJf11rrXKYKNoYQJzobVK9t/QFfcG0LWtGrq+VUvXt2rp+ladunhtAwO9LnmbepHIKovNZuOpp54iOTmZBx54AJdKWvK7rnTRayhdCusy3aPaTfen9tM9Kj+zxcrLH//Btv1J5x3aF5ecw9+m9LAnkXKOHGXnWx/QO+6QfT/p+V58fHAcXx8bhhkHOl+zA5shjp92JnDTkJLDCovvT2KGiczcAmJ3tSuVxCpmsxqJ3RWGa7/9JGaY6NgqoIquRMNR3Hsq75w5zIqZTKYSbS5k3bp1REVFlZobC6BZs2bcf//9pcrbtWtHt27d2Lx586WGLSIiInJR9TKRZbPZePbZZ/nuu+/o3bs3d999d02HJCIiUmOWrj/Etv1JFx3a9/VPhxkV6UX851+Q8utGigel5Zld+OLwKD4/fD055rPJj+KeVCt/O8bYga3K7EmVlVcIQE7GhZMmuRnuJdpLxTRv3hyA5OTkUnVJSUlA2fNnnWvfvn0kJSVd1srPfn5+mEwmrFZruXp+iYiIiJRXvUtkFRYW8re//Y0VK1bQpUsX5s6di6Nj5Z1mXemiVxe7FDY0uke1m+5P7ad7VD5mi5XvNh676NC+Fs2Pk/7Fp+xMiwGrBQALBn7K7cWbv9xJan6jUvu296Ty2s/W3Qm0Czvbxt5Tzlw0xM3DJ+eCcbr75Nrb19Q9vZyu7bWVl5cXoaGhREdHl6qLjo6mSZMmBAYGXnAf27ZtA+CKK64os/7zzz9n3rx5vP3227Rv375E3ZEjR2jWrJmSWCIiIlLp6tXThclk4r777mPFihX06tWLBQsW4OnpWdNhiYiI1JhD8RlnhvaFlTm0z80hj6ltFjMz6Qs6p+y1J7EK23Xhg9DRvBc/ocwkVrHinlQ5prJ7UrUO9sHb3ZmwzrEYjNYy2xiMVsI6x+Lt7kzrYJ9LPUU5j2HDhrFt2zb27t1rLztw4ACbN29m5MiRF91+7969ODs707p16zLrQ0NDiY+P55NPPilRvmrVKg4cOMCoUaMqdgIiIiIiZag3PbLMZjMzZ85kw4YNDBo0iDfffLPS5sUSERGpq4oTTH8d2udkLGR02I/c1nYJjVzOrkRoDmtDy8kTOWbwIf3z7eXuSeXh6lRmvaODkcHdm7Psl6N0vmZHqV5hBqOVLtdux9UrjyHdwzXReyWaPn06y5Yts68oaDQaWbBgAUFBQUyfPh0oWhhn9erVBAQE0K9fvxLbx8bG0rhxY5ycyr63/fr1Y+jQoSxZsoSsrCyuuOIKDh48yBdffEG7du00tYOIiIhUiXqTyJo9ezYbNmxg8ODBvPXWW+d96BIREalvzBYrh+IzyDEV4uHqROtgH3tCqDjBVJyQMmDl6ua/cme7z2nmkWTfx9HC5mwOa8/NU67DNawRrS1We0+qQ1vblNmbq7w9qUb0CePIyUwgjsDQ08TuCiM3wx1331zCOsXi6pVH51b+DO8TVolXRXx9ffnss8946aWXmDt3Ls7OzvTq1YsnnngCPz8/AFJTU3niiSfo1atXqURWWloaXl4XHm752muv0bJlS7755hvWrl2Lv78/EyZMYObMmbi7ayEGERERqXz1IpGVkpLC/PnzcXR0pH///qxcubJUmyuuuILGjRvXQHQiIiJVw2yxsnJzLOu2nSAzt8Be7u3uzODuzRnRJ+zs0L5Ox/A/ls3d7T6jjc8xe9u47CZ8EHMrDsNzCAyw2hNSldmTytHByIwbOvH95ljWbjuBa7/9JWId0j2c4X3C1BurCoSEhDB37tzz1gcHBxMTE1NmXVnPU3/l7OzMQw89xEMPPXS5IYqIiIhcknqRyNq+fTsFBUUP8P/617/KbPPBBx8okSUiIvWG2WLl7aW72XU4BVOWG7G72pGT4YGHTw5hnWNZ9stRjpzMZMYNnRgRasN4YDmhvRPt26eYfJkfM57v4gfR8ZrdBHunlEpIVWZPKkcHI6P6FSWsztd7TERERETkYupFIuvqq68+76eJIiIi9dHKzbHsOpxCXHRIqd5Sh7a2ofM1O/Ar2MPOF1fRInafvc5kcOa7rKtYnnA1Dk0tDLz2p/MmpKqiJ5Wjg7HE6oYiIiIiIpeiXiSyREREGhKzxcq6bScwZbmVSmIB+DunMSxxM9e5rMOIrajQ0ZHUiB4ss7UmqcBIh6ho4OIJKfWkEhEREZHaRIksERGROuZQfAaZuQXE7mpXIonl5ZTNxNZfc1PLlbg4FA25twF07knLiTfT1j+AHheYGP5C1JNKRERERGoDJbJERETqmBxTYdHfGR4AOBvzubHl90xq/TXeztn2dtuyI9nRviXjhw7AyT8AUEJKREREROo2JbJERETqGA9XJwC8fDK5LnQN0yO+oLFbqr1+V2oE7+6dTF4bIxEu++3tRURERETqOiWyRERE6phWzb3pUniS6c2+ITAo3V5+NDOY9/ZP5NdTPTEYbQzpvAZvd2daB/vUXLAiIiIiIpVIiSwREZFazPyXOa2a554i7eslDI89bG+TmOfP//bfwqq4q7DigMFopcu123H1ymNI93BNyi4iIiIi9YYSWSIiIrWQ2WJl5eZY1m07QWZuAYH5aVyV8ifG3BP2NgWOLvzq05HfHKI4nNmcph4ncffNJaxTLK5eeXRu5c/wPmE1eBYiIiIiIpVLiSwREZFaxmyx8vbS3ew6nIJrupkBcfu4wnUHRoMNgEKDA7EtujHw/skcjU7Bb9sJHL3327f3dndmSPdwhvcJU28sEREREalXlMgSERGpZVZujuXggRP0OniU/obtOLuZATBbjXwXN5jfm3TA2yEdS3QKo/oVJazOHX7YOthHCSwRERERqZeUyBIREalFCnJyyVi5gnuSduHiWGgvX3+yD+/vm0BcTnMMu60MCV3D2m0n7L2u2oU1qsGoRURERESqhxJZIiIiNaTERO5OBgKP7OD0t9/QOyfL3mZbckfe3TeJfelt7GU2q5HYXWG49tvPofgMJbFEREREpMFQIktERKSalZjIPSef9tnHuDJ1B8bCLAxn2hw1NWf29qlsSY4Ce+lZuRnuAOSYCkvViYiIiIjUV0pkiYiIVCP7RO6HTtM8JYURyTto4XTSXp/u6MnP/l1ZvmsoB5Lbn3c/7j65AHi4OlV5zCIiIiIitYUSWSIiItVo5eZYkqJjGHt8LxHGY3AmD5Wa78NHB8dxtE0gTcMSCOkcx8GtEdispSdtNxithHWOxdvdmdbBPtV7AiIiIiIiNUiJLBERkWqSe/Ikjks/5vaMo3AmP5VrduXzQ6NZdHgUeRY3DMesBLb+HjevPDpfs4Ndq6NKJLMMRitdrt2Oq1ceQ7qHa3VCEREREWlQlMgSERGpYub0dFK+XUb6hg20tlkBKLQ6suzYtXx04EbSC872qrJZjRzZ1oqIvjGERMYRGHqa2F1h5Ga44+6bS1inWFy98ujcyp/hfcJq6pRERERERGqEElkiIiJVxJKbS8r335G2+kcM5kIMgA34JbMHs7dMIyE3qMztctM9AOjdvjH7YtNx7bffXuft7syQ7uEM7xOm3lgiIiIi0uAokSUiIlLJrIUFpK5dQ/K33+KQn2dfc/Cwe3N+9u/KL3/0PW8SC85O5H5VVHOmj+zAofgMckyFeLg60TrYRwksEREREWmwlMgSERGpJDarlcxNGzm97Gssaak4nCk/XBDCx4ljOO7ShDZNDhDaKZZDW9uUayJ3Rwcj7cIaVe+JiIiIiIjUUkpkiYiIVJDNZiNn5w5OL11CwckT9vJTVn/e+nMqG072AXu/LIjoG6OJ3EVERERELoMSWSIiIhWQd/AAyV99ienQQXtZtpM761x78N9F92G2OJVof2hLW3ybpBESGUdAyGmO79ZE7iIiIiIi5aVEloiIyGXIPxHP6aVLyNm5w15mc3EjrUt/5p8OJHpTx1JJLChalfCPb3rTa+wmAkJPE6GJ3EVEREREyk2JLBERkXIyW6wcij6GZe13OEb/iQFbUbnBgT982rGpUUfyU13ACDkZHufdj81qJD46lMCw04zp34LmgZ6ayF1EREREpByUyBIRESmD2WK1rxbo6uzIkUMnyVu7io4pe3GyWQGwYmC3dyvWOvdmd3QkORkeBIQkEdopDg+fnAvuv3hlwrYhjTSZu4iIiIhIOSmRJSIiDca5yaniHlBAibIWTb34cWsc67adIDO3ACdrIT3S99E7PRpXa6F9X7sNrdgcEsmOg51KTNqecKAZjVsmXdLKhCJV5eTJk7z66qts2rSJwsJCevbsyZNPPklY2IXnYPviiy/4v//7vzLrli1bRvv27e3fr127ljlz5nDkyBF8fX0ZO3Ys9913H05OpYfWioiIiFSUElkiIlLvmS1WVm6OtSenirk4OWCzQYHZYi9zNBowW20UZDoTdiiDMV5r8DGc7V21/XQH3ts/gSY3xmI1GUutPGizGondEU5Ev/1amVBqVHp6OlOmTCE7O5spU6bg4uLC/PnzmThxIsuXL8ff3/+82x48eBB3d3eeffbZUnXNmjWzf7169WpmzpxJjx49ePzxx4mJieGdd94hKSmJF154oSpOS0RERBo4JbJERKReM1usvL10N7sOp2DKciN2VztyMt1p2zsG/HLIy3Tj+O4wcjI8CI2MJSA0mYD9OQzN30SId4J9P4cyw3h370Q2J3XDPziFFp4HiNnYrsweV4e2tsG3qVYmlJr14YcfEh8fz5IlS+jYsSMAAwYMYMyYMcybN49Zs2add9sDBw4QHh7O6NGjz9vGYrHw0ksvERkZyYIFC+w9sLy9vZk3bx633XYbbdu2rdyTEhERkQZPiSwREanXVm6OZdfhFOKiQ+y9o9r0jsHTL6dEmcFo5breP3B17FaaOyXDmVFRGY4efJEygoU/j8dGUdLKybWoV9f5JnQvWpmwF12H/0HTtglamVBqxIoVK4iKirInsQDatm1Lnz59WLFixQUTWQcPHqR///4X3P/27ds5ceIE99xzT4lhhJMnT+aDDz7gu+++UyJLREREKp0SWSIiUi+ZLVZijqfzw+9x5GW5lUhYhXU5Sm7m2bK2PkeY2XU+XdP22bdPy/fm67RrSOnnyta9vexJLIBCkzPABSd0t1mNZJ32oVlEArcMbo2/j6tWJpRqk5GRQVxcHAMHDixVFxkZycaNG0lKSqJx48al6lNTU0lNTaV169YAmEwmnJyccHBwKNFuz549ACUSZQBBQUEEBgba60VEREQqkxJZIiJSr5Q1H9bxXa3tQwD9mqXi6plPzMZ2NHVN4q52n3F18Eb79iarM58fvJ7PD4/GrUkuVxg2lkpYpZ70w5TtQkg5J3Qf3D1YySupVomJiUBRUumvipNXCQkJZSayYmJiANi/fz/Dhg3j2LFjODk5ce211/KPf/wDPz+/ch3j5MmTlXMyQKNG7pW2r2IGDAA4OhmrZP8NncOZn3m6tlVD17dq6fpWLV3fqtNQrq0SWSIiUm/8dT6slPjmNG9/osQQQCfXAtzNedzs8j1XD/4NR2PRRO9mm5Gdvm34+NANbIvpAUDeSdcyE1Y2q5HYnZrQXWqvnJyi5Kubm1upOldXVwByc3PL3PbgwYMA7Ny5k+nTpxMUFMTWrVtZuHAh+/btY8mSJbi7u9uPUby/c7m4uJCamlop5yIiIiJyLiWyRESkXjBbrHy8KqbEfFh+zVJp3v6EvUeVu2MuNzVaxdjYH3D2Ndu3XRPfj3kHbqbdhN34RKZi+N2KzWq8YMKqaEL3VE3oLrWS1WoFwGAwnLeN0Vh2grVjx47cc889TJw40d5j6+qrryY0NJR//etfLFq0iGnTpl30GOfb/+VISys76VYRNmwAmAutVbL/hq64N4CubdXQ9a1aur5VS9e36tTFaxsY6HXJ2yiRJSIidVrxUMK1f8STmVuI6Zz5sIqHALboeISo0weY0nopjVwyOfP+ypakLry7bxIHMloC4LYzu1TS6kIrEPoEZgLg6ZuvCd2lVvHwKOqFmJeXV6rOZDKVaPNX3bp1o1u3bqXKx48fz4svvsjmzZuZNm2afXuTyYS7e8khDPn5+efdv4iIiEhFKJElIiJ1jtliZc/h06TnFPD1+kMcOZlJQa4zzu5wfHeYvdeUwWqjWUw64/2/xzcy27790cLmbA7rwK/5vTiY1cJefr5eVumJvvg1T8HVK6/MhNU1PUM4lpBFjqlQE7pLrdC8eXMAkpOTS9UlJSUBZc9tdSFOTk54e3vbhyQ2a9bMvr/iebPOPUZERMQlxy0iIiJyMUpkiYhInVHWRO4AcdEhJB0JovuoP87Mh2WjT+M/uaf9p7T2iYUzowhPO/jwRcoINiT3pE3QwUvuZTWoawtaB/tgKrCUSli1C2tUbddB5GK8vLwIDQ0lOjq6VF10dDRNmjQhMDCwzG3//ve/s2PHDr799tsSKxWmpaWRmppqXwkxMjLSvr927drZ2yUmJpKcnMyNN95YiWckIiIiUqRKElkWi4X4+HgCAgJqpFv5e++9x8cff8zGjRsv3lhERGo9s8VKzPF0lvx0iNjEbExZbsTujiC82xHMBY72+bAAOgXs48m+79E1YK99+9OmRqwouJLjbQJwDi+kKzsAcHFywMW/ADf1spJ6aNiwYcybN4+9e/fSoUMHAA4cOMDmzZuZOnXqebcLDAzk8OHDrFixgtGjR9vL3377bQBGjRoFFA1BDAoK4rPPPmP06NE4OhY9Vi5cuBCDwcDIkSOr6tRERESkAatwImvr1q18+umn/Oc//8HBwYH9+/dzzz33kJiYiLOzM3feeSczZsyojFjLZf369bz11lv4+vpW2zFFRKRqlNUD69yJ3CP6xnB0WytsViNembmMjvuZ9n6x9u2zC9359NAYvjxyHSaLK8ZfzVx9x2p8fK3cNzaSiNCiXlSH4jPKTFipl5XUZdOnT2fZsmVMnz6dadOmYTQaWbBgAUFBQUyfPh0oWrlw9erVBAQE0K9fPwDuvPNOvvvuO5566in27t1LaGgov/76K+vWreOmm26ib9++QNFk7rNmzeKRRx5h6tSpjBo1ij179rB48WJuueUWWrduXWPnLiIiIvVXhRJZmzZt4o477sBqtfLYY48RHBzMU089xalTp+jTpw9JSUnMmTOHkJCQEp/oVQWbzcYnn3zCyy+/jNlsvvgGIiJSq5ktVt5euptdh1MwZbni4OxIYb6TfRJ2J9eixJZLTiGzusxlROh6HPKLVlErtDmw5MgIFh4YR2Zh0UooBqOVzlfvxNm9gGG9w4kM97cfSwkrqY98fX357LPPeOmll5g7dy7Ozs706tWLJ554wj6nVWpqKk888QS9evWyJ7I8PT359NNP+e9//8vy5cvJzs4mNDSUv//970yePLnEMa677joMBgPvvPMOzz33HEFBQTzwwAPcdddd1X6+IiIi0jBUKJE1b948PDw8mD9/PsHBwRw+fJg9e/bQv39/5s2bR0FBAWPHjrV3Oa9K48ePZ9euXVx55ZWkpKSQmJhYpccTEZGqtXJzLLsOpxAXHUL8vmCuuHETR/5obZ/I3aWwkIGnt9Et/DOcDUUfYFhsBv4wRLKtRVtOBQUS5HkSrzNzX4V2isXNK4/OrfwZ3iesJk9NpNqEhIQwd+7c89YHBwcTExNTqjwoKIhXXnmlXMcYMWIEI0aMuOwYRURERC5FhRJZe/bsYcSIEXTs2BEoGtZnMBgYPnw4AM7OzgwYMIDFixdXPNKLSEhI4Pnnn+fGG29kypQpVX48ERGpOqYCMz9uiSMvy41dq6MIankKgJwMD1wc8rkxfCWTWn+NV3oOGIq2+SWhJ+/vn8CxnGBa9TxIiy5Hy1xhcHifMM11JSIiIiJSR1UokZWfn4+Xl5f9+w0bNgDYu6YDWK1W++SfVWndunU4OztX+XFERKTymS1WDsVnkJlbwJ4jqWw7kExevpnju4p6YBWanDHYrAxv8hMjQ34m0C3Vvm2cayCLM4ezbNsoe2+tQ79HcGRbK3pe/zuBLU7Tv1MTpgxrpwSWiIiIiEgdV6EMU2hoKDt37gTg1KlT/Pnnn7Ru3ZomTZoAUFBQwM8//0xISEjFI72I6kpiNWrkXi3HqSiHMy9rdSXehkj3qHbT/akeZouVpesPsfK3WDJy8u3l+bnOuLgX9cACGx2tB5l+7FsCvDPsbY5khvDe/gkU9LYQ1CGJQcFriNsdRu6ZoYRhnWJx9cqje7vGPHhrNyWxqpn+D4mIiIhIVahQIuvaa6/l7bffZvLkySQkJGCxWBg3bhwAP/30E2+99RbHjx/n2WefrYxYRUSkDjNbrOw/lkpWXiFebk60aObNc//bwoG4dPKy3MhJDSAg7HSJObG6Bezmmf5vE+l3ECxF+0m1efPOzsn8cPwqrDhg+NZK614HaNXzUImhhL6eLozoG8HYga2UxBIRERERqScqlMi69957SU5O5ssvv8RmszFixAj7ajbbt29n//793H777YwfP75Sgq0N0tJyazqEcin+BLyuxNsQ6R7Vbro/lcdssbJycyzrtp0gM7egVH1cdAi713Zm8LQ15GYWzYnVyusY446vp41fnL1dRoEnP7n04EDL5uQHmWm1+9A5va+O4+hkoWUzb67tGYK3uzOtg31wdDCSlWmqztOVM+ri/6HAQK+LNxIRERGRGlWhRJaDgwP//Oc/efzxx7HZbCXmy7rpppuYPHkyAQEBFQ5SRETqJrPFyttLd7PrcAqmLDdid0fQpHUCPo0zsVoNmLJd2bU6Cr9mqbh65pOyqTFPRc3mmua/YCywAVBgc2TRoVF8enAsuVY3TeQuIiIiItKAVcos7J6engAkJSWRkZFBmzZtaNKkSbVM8i4iIrWT2WLl41Ux7DqcQlx0CLtWR9G650F8GmeSdDSQxuHJxO0Ow2Y14u+RwtXJW4gKOIijoWgModlqZIuxE9vC25Ac5E8z73hyM9wxGMBmK1qqsGVzb8b2DycitJESWCIiIiIiDUCFM00mk4m3336bpUuXkpaWhsFgYO/evcyfP59ff/2VZ599lpYtW1ZGrCIiUgcUDyVc+0c8mbmFmLKKhgsChHU5Sm6mG3F7wmgcnowl04GpbRczofUy3DLyoSg/xboTV/DB/gnE5zUpsweWu4sTY64qmv9KQwdFRERERBqOCiWycnJymDx5Mnv37qVp06aEhIQQF1c0n4nJZGLLli1MnDiRL7/8kuDg4EoJWEREai9TgZnXFu3gyMlM+8qDx4t7XQWfxtUzn5iN7bCaHOievo/7Wn2FtzHHvv0Rp2a8uO4B9qe1sZcd+j2Cw1vb4Bd8mu7XbcPX18pr919B0yDvmjhFERERERGpQRUah/HOO++wd+9ennrqKdatW8eoUaPsdQ888AAvv/wyGRkZzJ07t8KBiohI7WC2WNkfm8a2mCT2x6ZhKjATfTSVd5fv4cE3f+XIyUziokPYs7YzADkZHgA4uRaAzUaUdR+z2/6Ta05vtSexYtLDeS1tKotDh+DSKwuD0VrquCEd4nB2K2BorxBcnTV0XURERESkIarQm8D333/PgAEDmDRpEgAGg6FE/ZgxY/jxxx/5/fffK3KYS7Zw4cJqPZ6ISENwsdUHgTMTuLvZJ3AH8PDJAWx0dD7A1LgVBDVNs7dPc/Li69whfPjrrdgw0sN/CyGRcfiHnCZud9g5qxLG4uqVR+dW/gzvE1YdpysiIiIiIrVQhRJZSUlJXHfddRdsEx4ezq+//lqRw4iISA270OqDhSZHnFzNpSZwTz3phynbhT7ttjLD4VO6B0TDmfxXar4PHx64kZOdfQhof5qBzdcRtzuMkzHNMDpa8G+eolUJRURERESklAolsvz8/Dh8+PAF2xw8eBA/P7+KHEZERGqA2WLlUHwGOaZCth88Xebqg3HRwQS2SKYw08k+gXvxUMJgt1Ncd2wTPV33QEDRPvOsLmwNaM+yhGvYGtsLYilzMndnRyO92gfRsaU/3u7OtA72UQJLREREREQqlsgaNGgQixcv5ueff+aqq64qVf/DDz+wYcMGxo8fX5HDiIhINSprCKHNRpmrD8bvCyEkMp6Yje0oyHMBoHmjk0zq/C0jQtfheGauKzNGtrhFsuj4KDx8M2kcmcjgkDUcPzN8MHZ3C8K7HMXZvYCWzbx57JYozYMlIiIiIiKlVOgtYcaMGaxfv557772XK6+8kvT0dABmz57Nnj172LBhA/7+/tx///2VEauIiFSxkkMIXTEXeuDpl4PBUPbqg07OZqBoQveCJBf6Jeykd+BnOAcWlVttBn48MYA1Lr3x7JROsyvi7cdy8zZp+KCIiIiIiFySCiWyAgICWLRoEc888ww///wzNpsNgDlz5gDQs2dP/vWvfxEUFFTxSEVEpMqt+O2YfQhhboY7EX1jOH3cn4DQlJKrD1KUvCo0OeNgtTCu6SqGt/gF75xs+742JXbl3X2TOJzZAgDjVjM9r/+dwBan6d+pCROuacuxhCxyTIV4uDpp+KCIiIiIiFxUhcdtNG3alPfff5/k5GT27t1LZmYm7u7uREREEBwcXBkxiohIFTNbrKz47RjfbDxGXqYbu9d2ZvC0NeRmunFwS1sCQjedWX0QCk3OAHj5ZNI1bz93HVuGj1eOfV/HaMrG5p2JadwCI/k0z4jD3TeX0I6xuHkXrTw4ZVg7HB2MtAtrVCPnKyIiIiIidVOlTUASGBhY5jxZIiJSu507nBCKhhA2apJuHz6YGh+AKduFkE6xHNrahtSTjQg7ncC0Zt/QOCgdiqbBIsEawOxtU/klsSeteh4qNYG7i5MDI/po6KCIiIiIiFy+S0pkffzxx5d9oClTplz2tiIiUrnKWpHw3CGE5w4ftFmNxO4MJ6LffsZe+w3XZG+hU3qMfV9JeX6sc+9JbJtAHJtk0nr3IfsE7i26HMVFE7iLiIiIiEgluaQ3ihdffBGDwWCfC6u8DAaDElkiIrXAhVYkPHcIYeoJfwD7cELrfmdGBf1KpPMR8CvaVx4ubPaP5FdjV45Et8TLnElgi2RN4C4iIiIiIlXmkhJZL730UlXFISIiVcxUYOa1RTs4cjKTvCxXLH9ZkfDcIYSHt7XClO1Cpw57uLlwFdc2/wUjRR9iFOLAH77t2NyoI/kOLjjaConoe7aHlruLIx1b+jGgc1MiQhspgSUiIiIiIpXmkhJZY8eOrao4RESkihT3wvp+83HyCy3nXZHw3CGEfYZs5ooj0Qxx34xjcNEkWGarkZXHB7Pg0I1YA2y06X2AgJAUru8bRvsWflp9UEREREREqtwlJbKys7NxdnbG2dnZ/n15eXp6XlpkIiJSYedO5G61GjBlX3hFwvg/Q7ipyUqGuH6Oi63Qvp9ol3A+OTGaIwUt8O2cSlinWFy9ilYgHNU/XIkrERERERGpFpeUyOrZsyf3338/M2bMAKBHjx4YDIaLbmcwGNi7d+/lRSgiIpdt5eZYdh1OIeloII3Dk4k7z4qEYR2P0DHpCLe3WYK/Ld2+faxbED/5d+OkSyA+Ial0JRXQ3FciIiIiIlIzLimR1aNHD4KDg+3f9+zZs9IDEhGRymG2WFm37QSmLDfi9oTRODy51IqEWCFofya3BK6kUacs+7aHMsJ4Z/9EDrkE06b3QQJCUujXMYioNoEaPigiIiIiIjXmkhJZCxcuvOD3IiJSexyKzyAzt4DYXe0oyHMBKLEiYc/AHVzf+E0ifI/AmVGEaUYvFqcNZ31iH9zCTUR13Imbd9EQwtuGt1fySkREREREatQlJbL+6u2336Z3794X7Jm1fv161q1bx3PPPVeRQ4mIyCUwW6z8tOMEUNTzKvWkn31FQoeDBm46vpZWjU7Y26fle/Nd/pUcbdMYp5ZmothxpsbA6P4tuO6KFkpiidRBJ0+e5NVXX2XTpk0UFhbSs2dPnnzyScLCwi64XXZ2Nm+99RY//vgjp0+fplGjRlxzzTU8/PDDeHl52dsdPXqUYcOGlbmPJ598kttvv70yT0dERESk4oksg8FwwUTWzz//zPLly5XIEhGpJudO8A5FvbBsViOmPV7c1uIr2vePhaLRhZhsznx2cDSfHxxNnsUNwwYrfsGn7SsSju4Xxuj+LWvwbETkcqWnpzNlyhSys7OZMmUKLi4uzJ8/n4kTJ7J8+XL8/f3L3M5ms3HfffexdetWbrrpJjp06MD+/ftZtGgRO3fu5PPPP7cv/HPw4EEAHnnkEZo0aVJiPx07dqzaExQREZEG6ZISWZ9++ilLliwpUfb555+zZs2aMtsXFhZy5MiREvNqiYhI1Vrx2zF2HU4hLjqYwBbJtO+wj+vzfmKU31ocsy0AmDGy1SWSrU3bcTrIj2Cf4+RmuOPum1tiRcLr+rao2ZMRkcv24YcfEh8fz5IlS+xJpQEDBjBmzBjmzZvHrFmzytxu1apV/P777zz11FNMnjzZXh4REcGzzz7LN998w4033gjAgQMHAJg4caJWqBYREZFqcUmJrNGjRzNnzhxSU4tWrTIYDJw+fZrTp0+XvXNHR5o2bco//vGPikcqIiJAUY+r4vmv0rPy8fVywcPVCYvVyq+7E/hjXzJ5WW4cXt+WYf1/Y6jXrzi3MNu335TXhS0h7cjzLZo3y80rj4h+++31WpFQpH5YsWIFUVFRJXpGtW3blj59+rBixYrzJrI2b94MwA033FCifOTIkTz77LP8+eef9kTWwYMHadKkiZJYIiIiUm0uKZHl6enJb7/9Zv++Xbt2zJgxgxkzZlR6YCIicpbZYiXmeDq/7DrJ7sMp5BVYsNnAYCiqP/drByy0OxzHw4M+w9clC2xF5QedQ1iYMJqYlNa4Z+fQovNRXDwKaNnMi9H9wyk0W7UioUg9kZGRQVxcHAMHDixVFxkZycaNG0lKSqJx48al6h9++GFuueUWPDw8SpQXf5Dp6Hj28fHgwYO0bt0aKOqJb7PZ7MMORURERKpChebI+vjjj2nevHllxSIiIn9htlhZuTmWtX/Ek5VXtLSgpdCIgxPkZbliNTvg6ZdDYb4jLi4FhB5LZoThV3y8cuz72Jveim+sAzF1MOIemklX/gSKkl+92zdm+sgOSlyJ1DOJiYkABAUFlaorTl4lJCSUmcjy9fXF19e3VPnHH38MYJ8btaCggNjYWHx9fZk0aRLbt2/HYrHQrVs3/vGPfxAZGVlZpyMiIiJiV6FEVq9evexfFxQUUFBQcN626nIuInJxxcMGc0yFODk6sPzXIxxNyKIw3xEnF8hI8sancSZx0SHkZrgT0TeGuOjm9GuyjcEJf9DEkmrf1/HsZry/bwI/JfQBDBh+s+LXLBUn1wIah58itFMcV0U1VxJLpB7KySlKZru5uZWqc3V1BSA3N7fc+/vpp5/47LPPCA8Pt69SeOTIEcxmM3v37mX69OlMmzaNI0eO8MEHHzBp0iQWLVpEREREJZwNNGrkXin7OZeBom6sjk7GKtl/Q+dw5neLrm3V0PWtWrq+VUvXt+o0lGtboUSWzWbjvffeY/HixSQkJJy3ncFgYO/evRU5lIhIvVbc82rdthNk5hZ9KFA8XLB40vbCfEdcPPLJzXRj99rODJ62Bv+UDEYVbiQy7bB9X1lGd9Z5dOf17+7DbDk7xMdmNZISH4DBaKXjoD14uzvTOtin2s9VRKqe1WoFip7BzsdoLF8Se9OmTTz00EO4ubnx+uuv4+TkBIC3tzcPPPAAvXv3pkePHgAMHjyY/v37M27cOF5//XXefffdCp6JiIiISEkVSmS99957vPHGGzg6OhIREYGXl1dlxSUi0mCYLVbeXrqbXYdTMGW5Yi70wNMvB5vNQF6WK/H7QgiJjOf47hBCO8URs7EdnVvsZULWKtrmxMGZDq85FjcWxtzAdv82hPc7QuTVe9i1Ogqb9ezLqsFopcu123H1ymNI93D1xhKpp4rnt8rLyytVZzKZSrS5kB9//JFHH30UBwcH5s6dS/v27e11zZo14/777y+1Tbt27ejWrZt90vjKkJZW/t5j5WU7M4GgudBaJftv6Ip7A+jaVg1d36ql61u1dH2rTl28toGBl55HqlAi66uvviIwMJBFixZpriwRkcu0cnMsuw6nlBgumHQ0kMbhycTtDsPJuWjFQXOBE16FOUxxXc6V7bfgkFP0ElZgdWS7X1sWHriBHYe6Yjhixb1pDiGRcfiHnCZudxi5Ge64++YS2jEWN+88OrfyZ3ifsJo8bRGpQsXPZcnJyaXqkpKSgLLnzzrXl19+yTPPPIObmxvvv/8+3bt3L/fx/fz8MJlMWK3Wcvf8EhERESmPCj1ZJCYmMnLkSCWxREQuk9liZd22E5iyioYLhnU+Rm6mG3F7ipJMORkeFJqccbWYGO/+PXcf/5pBPr/jYLBhxcCGvO7cum4237v2w69jMgajFZvVyB/f9GL/xnYYjVYi+u2n64g/iei7HzdvE6P7t2DGDZ3UG0ukHvPy8iI0NJTo6OhSddHR0TRp0oTAwMDzbr98+XKefvppfHx8WLhwYZlJrM8//5whQ4awb9++UnVHjhyhWbNmSmKJiIhcJoPh0v+c3dZw3j9G4+X/ucCMBdWqQj2ymjZtSmZmZmXFIiLSoJgtVtb8EUdmbgGxu9rRqEk6rp75xGxsR0GeCwCNfNLoZjnAbceW4epUwJmRMPxyqge7OrYg0ehP0toAYneGE9FvP52v2WEfTnjo9wgOb22DX/Bp2vQ+QEBICqP7hTG6f8saPGsRqS7Dhg1j3rx57N27lw4dOgBw4MABNm/ezNSpU8+73cGDB3nqqafw8fHhk08+oVWrVmW2Cw0NJT4+nk8++YQXXnjBXr5q1SoOHDjAPffcU7knJCIi51VbEgxnXTygc+dxvJz4S29Tvp2c71g22zlfYzv7ve3c0rNFBgz2uuKac3Zxzv7OLf3LcWyltzsniBJ1tr80sv21ACA7H4AcU6F927Nh/HUHf9n/eWK0FxgM+Hu7YDZby4q2WlUokTV+/HjmzJnDPffcQ0hISGXFJCJSrxVP7L72j3iy8op+yeRkeODkWmD/OiPBm8ikI9zXdAneQbn23yxHHZrya5MubM7vTu7eomGIna/Zwe61nfFtmlb2cMJOsbh5FQ0nvK5vixo6axGpbtOnT2fZsmX2FQWNRiMLFiwgKCiI6dOnA0UrF65evZqAgAD69esHwBtvvEFBQQFDhw5lz5497Nmzp8R+mzdvTo8ePejXrx9Dhw5lyZIlZGVlccUVV3Dw4EG++OIL2rVrx913313t5yy1T9kvjOV5wa30UC47lso71sWdfTE1cParc+rPlFqtRV8ZjBc50IXejg3Fxzz/ZoZzj17qHbj0hmUe7q9tztuoPFtfaPuy2l5ejMVJgAJLzb+wX7IL3M9S5eW8lmUmTC5BqX8r2UawQbapsHSSxVYy+WI754tz80K2c/d7TjKpZJLoTJsz7bGVbGOznft1GdGWSGxxnm/OFlyoTdn/FS+QxCrZ5Pz19pMr4pnnAtjIzi4oeexKiNnLwxl/b5cLB1RNKpTIioyMJDw8nHHjxjF06FDCwsJwdnYus+2UKVMqcigRkXrBVGDmtUU7OHIyk8J8R5zO/C7w8Mkh9YQ/2Gxc1Xgzo5r9TGjmSft2R7JCWOvdk5QWHljMDoRExpGb6Up2qsfZ5NWeUCyFRgJbJBPRb799W293Z4Z0D2d4nzANJxRpQHx9ffnss8946aWXmDt3Ls7OzvTq1YsnnngCPz8/AFJTU3niiSfo1auXPZH1+++/A/Dtt9/y7bffltrviBEj7KsUvvbaa7Rs2ZJvvvmGtWvX4u/vz4QJE5g5cybu7vV76e+6qmSCxVBG2bntDGWUgfXMW5HNeval0MbZl0KrzUZ2XgE2G+QVWM+TTCj50nrmyzNflH57LHePAUq+tJ3d7nxvpOf0pCgrAfCX3hZlxfTXby6+P1upurJfNEvu/NxqD/czvS5yCspof749VFZD2wW+q3gQFUuZFO/k8hJYxTzOXNfyXt/aqoL5p7L3eSmZsvPwPPNBbnZ2wV/+7ZcviVRmErUKzrUuMp9JvhbWgl5TVclgq0B6tV27duU7iMFQ5vwJdVFyclZNh1AudXG1goZG96h2q+z7Yyow89nqg2zem4jZYiUuOpjAFslYLQaMDjasFiOZ3zbm8f7v0rzw7OTMqXjzW+NObLV14Hh0C7z8MwlskYSTi6W4hy9Aia8B3F0c6djSjwGdmxIR2qheJrD0f6h2q4v353JWzZHqURXPX/9ZvIPoI6lEhPgya2K3St//5Tj7c/zyEkzFT/VW25m+ClYDVmwlEkwAVuuZpFNxEspeX7QTq73Xwply69nti7+2D4c5JzFjO1NgAzw8ij7cLnpRLSvzU1JZL6/FBefpSHC+b0sUlvnSXdykDr/4enkVfRKWlZVfw5HUT7q+VUvXt+pU5bX18XIhpLFnpQ8trPZVC1966aWKbC4iUu+ZLVZW/HaMlZtiMVttWK0GTNluxO8LISQynpiN7QhxPMntIUtp2fskFH1ARbbNjQV7x7Ms9lpCusfSostRIvrG2Pfr5GCkSxt/Wjb1xs/bFQ9XJ8CGqcCCh6sTrYN96mXySkSkLiiaELfkpLj2RJLNhg0DVtu5SSTbmR5NRUkj4Ez9ub2dwGa1YT3Thclqs9n3YbWek2AqYxiNfRjOOcmn8ra7XM4uRS86BYWWy9+JiIhIGSqUyBo7dmxlxSEiUu+YLVbeXrqbXYdTAEg6Gkjj8GTidofh5GzGpzCLaW5fMcB7G5zptFKAI7+5dmZ707akBbkSujuW3Ax3Yne3ILzLUZzdC2jZzJvHbonC1blCP8JFRKSKmK02Tqfn2nswWa1QstfSXxNJZxNZRd9eOOFUl3sSiYiIVFS1vAVt3ryZPn36VMehRERqjZWbY9l1OAVzoQMFec7E7QmjcXgyjtkWbg/4iuGxG3DwLvrE2mx14GdTD7aHtcbs4wCAm1ee5roSEamDbDYbuSYzpnxzTYciIiJS71Q4kfXpp5+yYsUKUlNTsVgs53yCZMNsNpOVlYXJZKo3c2SJiJSH2WJl7bYT5Oc64+JewOEtYTjk2+ifsoOHwhfhajw7eejaE335YP+txOc0w2C04tcsFSfXAsyFRroN/xMfXxv3jY2st3NdiYiIiIiIlFeFElmLFi3iueeeA8DV1ZX8/Hz7qoX5+UWTi/n4+DB+/PgKhikiUneYCszM/XoPWbkFnI5tTmi741xp+IMx7dfQKC0TzuSiovNbs6VVBH/kR3EirwkANquRlPgADEYrXa7djrN7IcN6hxMZ7l+DZyQiIiIi0vCYCszEHE8nx2TGw9WRiFBfTe9RC1ToDixevBg3Nzc+/vhjOnXqxK233krr1q157rnniI+P57nnnmPjxo2MGjWqsuK9oJMnT/Lqq6+yadMmCgsL6dmzJ08++SRhYWHVcnwRaVjMFiuH4jPIMRXi6uyIxWrl190J/HngdNFkvTYbnUwHGR+7Ct/G2fbtElz8+TJrKEvWjqa72x+ERMbhH3KauN1h5Ga44+6bS2inWNy88ujcyp/hffQzTERERESkuthsNjZFJ7Ip+hQW69mJCddsi+eKyCZcERmEoaylZaVaVCiRdfToUYYOHUqnTp0AiIqKYs2aNQAEBwfz1ltvMXToUN5//33eeuutikd7Aenp6UyZMoXs7GymTJmCi4sL8+fPZ+LEiSxfvhx/f/VmEJHKYSow89nqg2yLSSavoGj+E5vtnGXSbTb8juYw2nE9QV5pcGaKlLicJszbfwtZPRxp3CGJgcHriNsTiqXQSGCLZM2HJSIiIiJSC2yKTuTX3Qmlyi1Wm728b8cm1R2WnFGhRJbFYiEoKMj+fXh4OCdOnCA3Nxd3d3dcXFwYNGgQv/76a4UDvZgPP/yQ+Ph4lixZQseOHQEYMGAAY8aMYd68ecyaNavKYxCR+s1ssbLit2Os3BSL2WojL9MVi9kFT78cCvMdcXY1E5SdwsCUPwm3JsCZabAyLJ5sbhLJivxB7EjoDt9Cq54HadHlKBF9Y+z7d3Iw0rVtAAM6N9V8WCIiIiIiNcBUYGZT9KkLttkUfYpubQM0zLCGVOiqBwUFkZBwNksZGhqKzWbjwIEDREVFAeDu7k5ycnKFgiyPFStWEBUVZU9iAbRt25Y+ffqwYsUKJbJE5LIUDx9My85nxW/HSEjJBSAuOoTcDHci+sYQFx1M++CDDD69lQ6mY/Ztc60ubA1oz7KEqyEFmkeepFFImn0IYezuFrTofBQXjwJaNvPmsVui9MtQRERERKQGxRxPLzGcsCwWq42YuHS6tAqopqjkXBV6Y+rbty/ffPMNmzdvpk+fPrRv3x4HBwe++eYboqKiKCwsZOPGjVU+rC8jI4O4uDgGDhxYqi4yMpKNGzeSlJRE48aNqzQOEakfzBYrOw8msWZrPNv2JZJXYLEPHTQXOlCQ58zutZ0ZPG0NDmlWRmf/zNXJv2Gk6BdeodWBr44O55NDY2kzfD9BkYnkZrqSHBuAT1BGiSGEDkYjI/u24LorWqgHloiIiIhIDcsxmcvXLq987aqLqcBMzL50svIKcTIY6vXE9BU6q7vvvpsffviBqVOn8sILL3DDDTcwcuRIPv/8c3bv3k1mZibHjx/ntttuq6x4y5SYmAhQYphjseLkVUJCghJZIlLKuRO2Ozk6sGVfIn/GJGMqtABgKTTi4AQ2m4H8XCdcPQo4vCWM4OYnGGr6je5pMTj7F/0Ss9oMRHuH89GRcWyO7gPAH9/0sg8jDAw7bT+uzQadWvpx39iO9fYXjIiIiIhIXePhWr5ncw+32vEM3xAnpq/QlW/WrBlfffUV77//Pi1atADg73//O6mpqWzYsAGj0ci1117LzJkzKyPW88rJyQHAzc2tVJ2rqysAubm5lXKsRo3cK2U/Vc3hTM+OuhJvQ6R7VP3MFiv7j6WSnlNASlouB+My2HHwNDmmQuDshO2FJkecXCEjyRufxpkkHQ2kcXgyKccDCYuIZYhxM2M6rsYzPQ/O/E445B7MR3FjcWhqwj0yE8PvVmxWIzarkUO/R3B4axv8mqXi7JZPxyG7aBwIz9zZR72wKkD/h2o33R8RERGpiyJCfVmzLf6CwwsdjAYiQnyrL6gLaIgT01c4hdi8eXP++c9/2r/39vbm/fffJysrCycnJ3siqSpZrVaAC2YZjUa9LIo0JGUlrbYfSCY331xihcGiCdud8fTLwWCAuOhgAlskU5jpiItHPrmZbsTtCSOoRSLdTPsYF/sj3oFnE+MHC0J5fesdNB4Xh6F9AbG7WhDRN4bO1+xg1+oobNainz02q5HUk350uXY7Lu4FXNcvQkksERGRWsBUYCbmeDo5JjMero71ejiOiFycq7MjV0Q2KTM5VOyKyCa14udEQ52YvsrOxMvLq6p2XYqHhwcAeXl5pepMJlOJNhWVllY5PbuqWvEn4HUl3oZI96hqmC1WVm6OZe0f8WTlFZZIWhUPEyxeYfDcCduL576K3xdCSGQ8x3eHENopjpiNEXRz3sv0498S4JUBRSMOOZoVzOaQ9uxzCmf3j+1pvdORiH77cffJIfFIY0Ii4/APOW2f2N3dN5fQjrG4eefRuZU/A7s01b2vIP0fqt3q4v0JDKy+ZxcRqXkNcTiOiJTPFZFF0xb99eeDg9Fg//lQGzTUiekrlMiaMWNGudoZDAZmz55dkUNdUPPmzQHKXB0xKSkJKHv+LBGpX0wFZl5btIMjJzOxmI04OJ5NWhUPEyzucZWb6WSfsN2U42yf+8rJuWi+K3OBEyF5p7jBewNtg45B0ehDUi0+bG7agZX5A8k54GnvfbV7bWd8m6YREhmvid1FRETqgIY4HEdEysdgMNC3YxO6tQ1g4Y8HSMvKp5GXC5OvbVurejbV1YnpK6pCd2DNmjUXrDcYDLi6uuLk5FSRw1yUl5cXoaGhREdHl6qLjo6mSZMmBAYGVmkMIlJzinthfb/5OPmFljKSVmeHCRb3uIrZ2I5GTdJx9cznxL7mNG9/gpwMDwpNzgTmpzHScyEdTxyGM1PvZVvd2BLYgW9ODsZw2kZw5AlyM13JTvU42/tqTyiWQiOBLZJLTOzu5uxI94gAJlxTu37xiYiINFQNdTiOiFwaV2dHPN2cSMvKx9PNqdb9PKhrE9NXlgqdzdq1a8ssN5lMxMbG8r///Q+TycRHH31UkcOUy7Bhw5g3bx579+6lQ4cOABw4cIDNmzczderUKj++iNSMc3thWa0GTNmupZJWZ4cJtrP3uMrJ8MDJtcD+NUBoo3iucd/MtXG/YHAo2n8BjnxxcBSfHR5NuxHRNIlMLNHjytm7aPiym1ceEX1j7HG5uzjSsaUfAzo3JSK0kXpgiYiI1CINdTiOiNQvdW1i+spSoURW8ZC+srRq1Yp+/foxatQo/vOf//DMM89U5FAXNX36dJYtW8b06dOZNm0aRqORBQsWEBQUxPTp06v02CJS/f7aC6t4ZcHTsYGlklbmgqJeocU9rgA8fHJIPeEPgKctl4En/6RH4F4cKVo8woqBrU4d2Nq8PfvyI8iO8eCPb3rRqudBWnQ5WqLHlaODkV7tA+nVPohCsxUPVydaB/soeSUiIlJLNdThODVBk+mLVJ26NDF9ZarSs3FxcWHIkCF8++23VZ7I8vX15bPPPuOll15i7ty5ODs706tXL5544gn8/Pyq9NgiUj3MFiuH4jPIzC3ghy1xHE0o7oVVtLJg4/DkMpNWjs5FE1x5+OSQcKAZpmwXQjrFcnJHc3qdiqZv489xzS20H2d9Qm82NeuIMawQS6Gx1MTtsbtb0KLzUVw8CmjZzJvHbomqd78cRERE6rOGOhynOmkyfZHqUVcmpq9MVf6TOS0tjezs7Ko+DAAhISHMnTu3Wo4lItWnuPfVum0nyMwtsJcX98KK2x1GQZ4LUHbSKiAsGVNOUfLq0NY2xO8MYXzkCh679hO8s3Ps+ztICL8Fd+Jw4xDi9oTiZc4ksEUSDpwZOnjOxO3e7s4M6R7O8D5h6nklIiJSxzTU4TjVSZPpi1SPcyem/3TNAVIyaufE9JWpQmd1vgSVzWYjNzeX9evXs2LFCjp16lSRw4hIA2a2WHl76W52HU7BlOWKudAdj0a5mLLO9sLKyfAg9aRfmUmr2J3hRPTbXzQBfGAGU4d+ytCCTTQ/nQhnPgRMcPBnQ+Moos0tyUn0Klpt8Jz5rowGA10j/GnVzAc/b1e83Z01dFBERKQOa6jDcaqLJtMXqX6uzo54uTuTklE7J6avTBU6sx49ely0O6jRaGTmzJkVOYyINGArN8ey63AKcdEh5Ga42xNMx8/pheXhk4PNaiyZtGqcSedrdrB7bWd8m6TSu+kOBsb9SROnVDizkOppmw+/+EcR0ygUDAbcbPm4++Tbj+3u6ki3NlptUEREpD5qiMNxqosm0xeRqlShN7OePXuWWW4wGHBycqJly5aMGzeOdu3aVeQwItJAmS1W1m07gSnLjd1rOzN42hryc51xcS8o0QuruPfVoa1t8G2aRlDLRPvcVp2a7GNA4k4iTx627zfHwZWNjTqzw6cNVoODfYXBvh2b4GA0YCqw0CTQk3Yt/MjKNNXgFRAREZGqcu5wnIU/HiAtq/4Px6kumkxfRKpShX5CL1y4sLLiEBEppXhi99hd7WjUJB1Xz3yO7w4htFNcqV5Yna/Zwa7VUfaVBbtFbuca0xbaZ8dC0Zzv5Bsc2R7Qibzu/WkdEkCvCwwTbNTIvQbOWERERKqbq7Mjnm5OpGXV/+E41UWT6YtIVaqWnxynT5/G399fq1KIyCXJMRVN3J6T4YGTa9Ek76fjA2kcnlSqF1bxyoKZ0Y0Y4bSBIcmbcTBYAbAYjBR06YPL4GFMiAjW3FYiIiIiVaguT6ZvKjATsy+drLxCnAwGIkJ9ldwUqWUu+39kSkoK3377LWvWrCEuLo60tDQ8PT0JDQ2lX79+3HzzzTRu3BiAGTNm4OfnpxUFRaTczBYrKRlFw/o8fHJIPeFf9LV3bpm9sDr22s2t4d9wRePdONksANiAzFad6Th1Am5NtCqOiIiISHWoi5Pp22w2NkUnlpozbc22ePucaeqYIVI7XNZPjiVLlvDKK6+QnZ2NzXb2P3lqaiqpqans2LGDefPm8eijjxIQEMCOHTv4z3/+U2lBi0j9ZLZYiTmezi+7TrLnSCq5+WZsNgjtFMvhba3s82H99OFgey+soOBTtDmSwEj3n/DKybXv62SjULrdO5WIluE1eEYiIjXr5MmTvPrqq2zatInCwkJ69uzJk08+SVhY2AW3s1gszJ8/ny+//JJTp04RFhbGXXfdxahRo0q1Xbt2LXPmzOHIkSP4+voyduxY7rvvPpycnKrqtESkDqhrk+lvik4sM/Fmsdrs5X076oNRkdrgkhNZn3/+Of/85z9xcXFh8uTJXHvttYSHh+Pj40NOTg6HDx9m3bp1LFq0iJdeeglHR0d69OjBddddVxXxi0gdd27yavfhFPIKinpT5WW6YjG74OmXg5t3Hp2G7CJ2Vwsi+sbQacgutq/oxqR+S7ip0Sp8vHLs+zvhEsDRyCuZcvdIDSEUkQYtPT2dKVOmkJ2dzZQpU3BxcWH+/PlMnDiR5cuX4+/vf95tX3nlFT766CPGjh1LVFQUq1at4rHHHsNqtTJ69Gh7u9WrVzNz5kx69OjB448/TkxMDO+88w5JSUm88MIL1XGaIlJL1aXJ9E0FZjZFn7pgm03Rp+jWNqDWxS7SEF3S/8Ljx4/zwgsv0Lx5cxYsWEBoaGiJeh8fH7p160a3bt249dZbueGGG8jMzOSuu+6q1KBFpO4zW6ys3BzL2j/iycormgur0OSIkyvERYeQm+FORN8Y4qKDcXYrICQyjtxMV7JT3BnU4jf+b9RcgixpUDQNFsmOPvwS0BWXTl2YeWMXJbFEpMH78MMPiY+PZ8mSJXTs2BGAAQMGMGbMGObNm8esWbPK3O7YsWMsXLiQyZMn89RTTwFw0003MXHiRF599VVGjBiBk5MTFouFl156icjISBYsWGDvgeXt7c28efO47bbbaNu2bfWcrIjUWnVhMv2Y4+kXnM8LinpmxcSl06VVQDVFJSLnc0lvep9++ilWq5U5c+aUSmL91b59+8jIyABgw4YNlx+hiNQ7ZouVt5fuZtkvR0lNL3poiIsOxmJxIDfTjd1rOxPW+Ri5mW7sWt2VP77pzf6N7QgzJ3B33lJuTFhflMQCshzc+D6wD0vajyNy+FVKYomInLFixQqioqLsSSyAtm3b0qdPH1asWHHe7b777jusViuTJk2ylzk4ODBx4kSSk5PZsmULANu3b+fEiRPcfPPNJYYRTp48GZvNxnfffVcFZyUiUvlyTObytcsrXzsRqVqXlA7/7bffuOKKK2jXrt1F286ePZtOnTrh7e3Npk2bLjtAEal/Vm6OZdfhFOKigwlskUxhvhPx+0IIiYwnZmM7GjVJx9Uzn5iN7bBZjYR7HWe69WsGpG617yPb7MZq2xUcbtmEG69ux/3dtRqhiEixjIwM4uLiGDhwYKm6yMhINm7cSFJSkn1hnnPt2bMHT09PWrRoUWq74vp+/fqxZ88egBKJMoCgoCACAwPt9SIitZ2Ha/leiz3cal9vMpGG6JLe+k6cOFGuLuIFBQX07NmTe+65h/bt23Pq1IXHG4tIw2G2WFm37QSmLDfi94Xg6pFP3O4wnJyLPuHKyfDAybUAANecfJ6MepsPBz7KgKZFSax8izOfHhzDTavfYdHR6zEbHfH3cVUSS0TkHImJiUBRUumvipNXCQllryaWmJh4we1OnjxZrmMUtxMRqe0iQn1xMF54RUIHo4GIEN/qCUhELuiSUsouLi5YrdaLtnN2drbPqbBlyxYcHZW5FmlIzBYrh+IzyDEVnpkHwYapwIKrsyPHTmWSmVtA7K52JZJXhSZnADx8cig85cKg03/QLfwznAxFbSw2I98fH8j/Ym4h2VQ0QXETn6KXJA9XrYwlInKunJyiRTDc3NxK1bm6ugKQm5tbqq54Ww8Pj/Nul5eXV+IYxeXncnFxITU19TIiL9tbS3dRaL74M+ilOHoyE4C45Gz+s3hHpe7baoX8AjNW24Xn3KnPDBQlBWzUjWuQlJ5n/3vxT4dqOJqL0/WtfF7uTqRnF1yw/pvfjlVfQPWY/v1WnVMpRb/bqyJWB6MRVxeHSt2nk6OR5+7ud8nbXVKGKSQkhG3btl3SAf7888+LzqclInXfuasP7jmSSm5+UQLKZgPDmQ+4zv36r8mrhAPNsGQamdjya/r47cEzPY8zv+P4OaE37++bQGx2sP14BqOVsM6xeLs70zrYp9rOU0SkLij+4NFgOH8PA6Ox7J6sNputzO2Ky4q3u9gxzrf/y7HvWBr5Z1a1rWy5JjPRRyov6SZ1W36BhWMJWTUdRr1Vl69venbBBRNdUv/VpX+/dSVWF+fLS4xdUiJr6NChvPbaa6xfv55BgwZdtP26devYs2cPjz766GUFJyK1X1mrD+ZlumIxu+Dpl0NelitWswOefjkU5jvi7FqU4CpOXpmyXQjreITIxKPckfAVvg5ZcKaD1XHXIL7IHM43267DZj37QmQwWuly7XZcvfIY0j1cwwpFRP6iuEdVce+pc5lMphJtytq2uM25ivdVvF3x3yaTCXd39xJt8/Pzz7v/y9G2uQ8Fldwjy9Gp6HeHubBy9wtgo+glojJ7ZCWl5ZJfaMXFyUjjRu4X36CGJaXnkV9gqTPx1jW6vlXHarVhKjRjsRQl9d1dHDFeZNhhTdPPBynm4FD0b9Viqfzebo4OBlycHKjMzsbOjpf3HndJiawbb7yR+fPn8/jjj/Pf//6XK6+88rxt161bx+OPP46/vz/jx4+/rOBEpHYrXn1w1+EUCvMdcXKBuOgQcjPciegb85eviyZ2z810xOhgI6RTLIe2tqbx/ixuCfwOv85nPzFIcm7ED269iTG2wDM4l0HBa4jbHUZuhjvuvrmEdYrF1SuPzq38Gd4nrAavgIhI7dS8eXMAkpOTS9UlJSUBZc9tBdCsWTO2bt1aqvyv2zVr1sxe7ufnV6ptRETEZUZf2sM3R1Xavoo1OvPylJZW9hDLirDYbMQlZmPKr7wVzj5fe5C4pGwaN3Ln1iFtKm2/VWXxT4c4lpBVZ+Kta3R9q5aXlwsAWVn5NRxJ+ejngxSryn+7Pl4uhDT2xFzJHyxdjktKZPn4+PDmm28ydepU7r77bnr06MHAgQMJDw/H3d2dnJwcjhw5wrp169ixYwfOzs7Mnj0bb2/vqopfRGpQWasP7l7bmcHT1pCb6Vbi63NXJQS4tut6po/4hjBjAhR15CLN6MmXacOJ9gwnIOg0ni5FLxduXnlE9NtvP663uzNDuoczvE+YemOJiJTBy8uL0NBQoqOjS9VFR0fz/+3deVxU5f4H8M8MwzAM++7CKggomwqaS+aC+5LhnmZumZZopZXl7Va326+yRa/abbP0qmmLirtWLllaWoooiIoigoCKKAgIDMxyfn+MHBlZBFmGgc/79bu/4DnPOed7zuAAH87zPK1atYKLi0ul+wYFBWH//v1IT0+Hh4eHwX4AEBISIvYray+/onVWVhays7MxduzYerseIiIiojK1noU9IiICMTExeP3113H8+HGcOHGiQh9BEBASEoIPPvgAvr6+9VIoETUt968+WBZSObS6DYV1SYWPyyZ2d1XlYIzyF3S7Gi+um1qgU+IX9ECSuzuk7QS0hn6lU6WFDMHtHNEzuBXMpBKoSrWwUpjDz92OARYR0QMMGTIEX3/9Nc6ePYuOHTsCAC5cuIBjx45h+vTpVe43ePBgrFixAuvXr8fixYsBAFqtFhs2bICbmxsiIiIAAF26dIGbmxs2btyIUaNGiYv7rF+/HhKJBCNGjGjgKyQiIqKW6KGWE2zfvj02b96MM2fO4MCBA0hPT0dubi4cHBzg7u6OAQMGIDg4uL5rJaImJDkjr9LVB80VpZV+7CTcxuPXf0dHr1TxGCqdHMdsgnHSzR+lUjmkEKAplUIm12F8P18MiPBgYEVE9JBmzpyJbdu2YebMmZgxYwakUinWrFkDNzc3zJw5E4B+5cJ9+/bB2dkZvXrpVw3y9fXFhAkTsHbtWhQWFiIsLAx79uxBXFwcli5dCnNz/USGUqkUixYtwoIFCzB9+nSMHDkSZ86cwY8//oiJEyfCz8/PaNdOREREzddDBVllgoODGVgRtUAarQ7nr+QCqLj6YE6mk8HHVppizHbfiD6KE5Dd0a84pdGZYUfaQKy5MA631bZwbJMDc0Up1KUydB4cB0d7HUMsIqI6sre3x8aNG/H+++/js88+g1wuR7du3fDqq6+Kc1rl5OTg1VdfRbdu3cQgCwD++c9/wtnZGVu2bMGuXbvg4+ODFStWYPDgwQbnGD58OCQSCT7//HP8+9//hpubG+bPn49nn322Ua+ViKilUpVqcOfugkt3itVQlWqgkNfp13yiJo9f4URUY5WtUFh+9UGPkDRcivWF6o4F/IIuom1+LCalbYdceW+y27PW3vjx1lAcSOwvrkR4K8O53EqEKq5ESERUTzw8PPDZZ59Vud3d3R1JSUkV2mUyGebNm4d58+Y98BzDhg3DsGHD6lQnEdWcqlSDgiL9U+8MLlouQRBwNDELRxOvQ6vTLyOXW1CC/249gx5BrdAjyA0SSdNebZHoYfEdj4hEGq0OyRl5KFSpYaUwh3drG6ReK0ChSg1zmRm2H0nB5WsF4gqFGrXZ3dUH2yPttA8Cep1H58iT8L+YiSfsDkDZvkS/BjmAczoffPLns7B5LAduQVno52G4EqFnSBosuRIhERERUaUYXFB5RxOzcCThWoV2rU4Q23sGt2rssogaBYMsohaofGClkMug1enw55nrOJOSg6IqlgoXBEAigcEKhelnPBHQMwmhA08h8UAwBrQ6guestsDOohC4uyprpswFP1t2xw03B7RplYr0M57QqqVw8c7mSoRERERENcTggsqoSjU4mni92j5HE6+ji78zn9ajZolf1UQtSNnQwIOxmci/+0h6WUAFAMX5lrhyxhet/K7BzjUfxfkKaDVmsHYshCBIUFygMFihMPl4e9i75aKP91H8c+TnaKXNAe7mYDnmNvjNqTPOK70gkepPYGlTjICe94awlK1K2Du0NQI8HRhgEREREVWCwQWVl3TltvhUXlW0OgFJ6bcR5uvcSFURNR6+yxG1EBqtDp/GJCD+0i2oChTQqK1g7VgIdYkMcoUG6YkeiN/XCX5dL8LONR/piR4oylMioGcSblx2gatPNtITvAxWKOxol4ypN3ejk3BOPM8dM0sccQxFrCIQZhYCRvTwQqCnPVSl2rs/WAlQlWphpTCHn7sdwysiIiKiB2BwQeUVqiofQVGhX3HN+hGZmnoPsoqKiqBUKuv7sERUR3uOpSH+0i2DgKpsmGBRvjni93UCAHiFXUZRviUSDoSi/4z9KMq3RPoZL7j6ZIsrFDqV3sYizy8R7n9WPP4dtSW23hiEn/J7406xDRzdbyKgZxKCvB0R6OVgpKsmIiIiMn0MLqg8K0XNfo23suRzK9Q81fkrWxAEfP/994iJicH58+eh1Wpx9uxZfPvtt0hMTMTChQvh7My/ChAZk0arw8HYTKgKDAOq8sMEBZ0UTu43obAuQdIfgXBodVv8uLTYAgDg7nAV/RXHMezKr5Aq9H8VLNGaI+byUKy/OBr5ahsAgESqQ+ehJ2GrlMPP3c5o101ERETUHDC4oPICPO2xPzaj2qf0zKQSBHjYN15RRI2oTu90Go0Gzz//PA4fPgyZTAYrKyvk5eUBADIyMrB161bExsbi+++/h6OjY70UTES1l5yRh/yiUqTFGwZU5YcJAoC5olT8vPzH6mxz9L52Ct1cNsAcWgCADhL8pQ3Bx7/OQVaRm3guiVSHsEFxUNgUIzLch0MHiYiIWhhVqQYFd+fivFOshqpUw3mb6ojBBZWnkMvQI6hVpZP/l+kR1Ir/7qjZqtNvmKtXr8bvv/+OadOm4e+//8bkyZPFbS+//DLmzZuHK1eu4Msvv6xzoUT08ApVav1/7w+oVHIAgJVdIQAYfK5WySHTaTCu9R780G8eehXGiyHWkawIfCSZht8COiFo0mm0fyQJbQPT0b57EvrP3A/3jhkI9XXC0O5ejX2pREREZCSCIODPM9fx361ncCuvBACQW1CC/249gz/PXIcgVD/HE1WtLLioDoOLlqVHkBseDWkNs7uLKpUxk0rwaEhr9Ahyq2JPItNXp3e6bdu2oUuXLli0aBEAQCK5949IJpNh7ty5OH78OA4dOoTXX3+9bpUS0UOzUpjr/2tXiJxMJ/HjaxfaQHXHAh4haUg+3h45Vx2humMBr+DL6HAjFc+mboOtTZF4nBS0xR9tQ3DR1QvpZzxho8mHi3c2AnqdF/vYKuWIDPfB0O5efBqLiIioBTmamFXpEyJanSC29wyuPoyhqpUFE0cTrxs8mWUmlaBHUCsGFy2MRCJBz+BW6OLvjKT02ygs1sDKUoYAD3sGmtTs1ekrPD09HQMGDKi2T3BwMOLi4upyGiKqA41Wh/NXcgEAniFpuBTraxBepZ32QUCv8wgdeArx+8LgfL4QT7rsglNIPqDTH+OqzgXLT8zAnzfC4ds1Gd5hlxHQM0k8h7mZFJ39ndE7tDUCPB0YYBEREbUwqlINjiZer7bP0cTr6OLvzF+yH1L54CItuxB3ikohuzuckPe05VLIZVypklqcOr3j2draIjMzs9o+V65cgY2NTV1OQ0QPSaPV4dOYBMRfugV1iQyWtsUIiYxHWrw3AnomIXTgKSQcCIV961z0bHccrz2xCh6aG4B+JCJuS61wwLIbklu1hUWr2/BLSEZRnhJpCd7wCbsMubIU7drY4uWJnfgDFBERUQuWdOV2tfM3Afons5LSb/OX7jpSyGWICHQFABQUlBi5GiKixlen3zx79OiBX375BefOnUOHDh0qbD916hQOHjyIIUOG1OU0RPQQNFod1v2UhPhLt5Ce6IGEA6EIH3ECHkHpKMpX4E6OFTyC0tGxVRJ6X49HaOYFcd9iqRx/OoTipF0gtFL901WWNsUcQkhERESVKlRpatavuGb9iKh54mIQVB/q9BUzf/58HDp0CE8++STGjh2LtLQ0AMDWrVuRkJCAzZs3Qy6X47nnnquXYolIH1AlZ+ShUKW++6YvQFWqhZXCHN6tbXApMx+H468i4dItFJVooSqwRPy+ThB0UpzY0Q2+XS/CO+wyWttcR++s0wgqSIHEQn9stcQMcU7BKI54DI+Fe2N6WzukXiuo9Fx+7nYMsIiIiAgAYKWo2a8VVpb8hZWoJRIEAUcTswzmeCtbDKJsjrfyc24TVadO30k8PT2xdu1avPbaa/j222/F9sWLF0MQBLi7u2PJkiXw9fWtc6FELZ1Gq8OeY2k4GJuJ/Lt/xRAEoKr3+5JCOSystLiS4AVBpw+cBJ0UN+NaYXjRYTzh9QvMpfpVCHWQIM+/C+yGjcTEDp4GAVWgl0PDXhgRERGZvABPe+yPzah2eKHZ3fmciKjl4WIQVJ/q/CeRoKAg7Ny5E6dPn8aZM2dQUFAApVKJgIAAdO3aFVKpcZ7YmDlzJmxtbbFs2TKjnJ+oPpWf60pVoIBGbQVrx0IUF1gi/YwnWvldg51rPtQqGcwVGqQneuBGihvCR55AYZ4VAMDSrBgTfXfiSb/tUMpU4rGPFnRCfJA3Jo3qicAAV2NdIhEREZkwhVyGHkGtKv1FtUyPoFYcQkTUAnExCKpv9fZVEhYWhrCwsPo6XJ188sknOHLkCIYNG2bsUojq7P65rorylAjomYT0RA/E7+sEv64XYeeaj/REd7h4Z0Odb474fZ3g2CYHAGBrl4cePvGY5r8JDhb54nFPZIfgi3NPQRugRYD8PKwU5sa6RCIiImoGegS5AYDB0CFA/yRW2dAhImp5uBgE1bdaBVkHDhx46BNFRkY+9L41VVRUhH//+9+IiYlp8HMRNbSyoYQHTmQgv0gNVYElEg6Eov+M/SjK1897BQBeYZdRlG+JjHMe8AjKQNIfgRB0UuRetUf77HQ823orHN0KxOMm3fbBF+eewvHsMEikAiJD98NWKYefu52RrpSIiIiaA4lEgp7BrdDF3xlp2YW4U1QK2d3hhHzKgqjl4mIQVN9q9R1l7ty5tZ6ATRAESCQSnDt3rlb71VZaWhqmTJmCGzduYM6cOfjiiy8a9HxEDan8UMLSIjnkSuBKghccWt2GwrpEDKuc3G+Kn5vL9W/8hXlKPOISh9kdN8A/77J4zIxCN6w6NwkHr/aEACkkUh3CBsVBYVOMyHAfTtxORERE9UIhlyEiUD9dQUFBiZGrISJj42IQVN8aPMhqLNevX4ezszM++eQTdO3alUEWmbQ9x9LEoYTl57oyV+gneS+b96r852qVHK1UN/Ev7xXo4J8iHqsAShx1DsZRl1BcueOCNraZUNoXwTMkDZY2xQj1dcLQ7l6Nf5FERERERNTscTEIqm+1CrLmzZvXUHXUWefOnRtlSKGDg7LBz1EfzO4+XWMq9bZEVb1GGq0Ov568ClWBpcFcV1Z2hcjJdBI/BgC1Sg4AaOeYhsHWf6JfxjFA34RCtSU2XhqFTZeHoU2XDHiHXUZAr/PieeysLTC8ZwCi+vryaaxK8N9Q08fXqGnj60NEREQAF4Og+lcvXymCIODUqVM4f/48CgoK4ODggLCwMPj7+9fH4WtELpc32rmIGlJiyi3kFZYgLV4/fDDnqiNUdyzgEZKGS7G+4sfJx9tDcgsYkPk3OjsnwQz6v3BoIcVvmnAs+3U2clUOAIDkvwKQEuuLro//BRfvm4iM8MCc0SEMsIiIiIiIqMFxMQiqT3UOsv7880+8/fbbSE9PB6APtQD9ZI/BwcH497//jcDAwIc6dkBAQLXbBw8ejBUrVjzUsR9Wbm5Ro57vYZX9BdxU6m2Jyl6j7Jt3kJyRh/yiUpxJycGJpGwA94YPCjop0k77IKDXeYRExiMt3huhjyTgjSHL0EdyAopi/fBCnQD8ktkbf3t0gDxQhc5tjiM9wQtFecoKQwkn9PNFQb7KOBduIvhvqOnja9S0meLr4+JiY+wSiIiImiUuBkH1qU5fMSdPnsTs2bMhCAJGjhyJ0NBQODs7o6CgACdPnsSuXbswdepUfPfdd2jXrl2tjx8dHV3tdl9f34ctncjoNFodYn5Nxu4/UpFfVCq2lxTKYWF1b/ggACQfbw/71rnw7pCK0BvJ6J16CkrZvclTz8u88EfrUFxxa4MrZzxho8mHi3e2wVBCW6UckeE+GNrdi09iERERERFRo+NiEFQf6hRkrVy5EjKZDGvXrkVoaKjBtnHjxmHcuHGYNm0aVqxYgf/85z+1Pn5TnpOLqC40Wh0+WHcCsedvQFVgiTs5znD2uon0RA8kHAhF/xn7xeGDgk4KqSDANe4OZqh3wcksTzxOpoUzDjl3QbplKwCApYUKAT2TxO1KCxmC2zmid2hrBHg6MMAiIiJqJGZSCcxl+u+7ggAIEHD3/+7+V4BQ9bzHREREVIU6BVkJCQkYMmRIhRCrTJcuXTB48GAcPny4Lqchanb2HEtD7PkbBsFVUb5+cvfyQwlDB8bBNl6DZwM2wsc2Q9z/OhzxR6tQuDwSgfHBraEq1cJKYQ7v1jZIvVaAQpUaVgpz+LnbMbwiIiJqZDIzKVwclBAEAYIgQKdPsqDD3VBLJ0B3N9XS3d0uCIBOJ0CnEyoNvqRS/crhUokEFnIzAFUHZGWfl035wcCMiIiakzoFWebm5rCysqq2j7W1tfhNlKgl0mh1SM7IE8MlD1cr/PJ3OorLrUqosC5B0h/6yd0B/VDCLq0S8LrdKrh3zRaPlaO1xe8OnZHk4oEQPxdMG9axQlAV6OXQqNdHREREhgSdAEt52fdnfQAlkRj2ufe5pEKb/mdniT4AgwBBJ4GFuT68spCboa2rNQBAp9P3LXu6SygLxPQpFnTik1/3gjKhLDzT3dtHf07ozyWGYgLKfoKvGJgJd4Oy8vUyMCMiosZRpyBr+PDh2LlzJ6ZNmwZ3d/cK27Ozs7Fv3z4MGzasLqchMkkarQ57jqXhYGymwRxYZa7E+0HQSWGu0G8rm9y9nU0aZnfYgF5CLHB3PvZiqRxHHYJx0i4Q5pYKPNHNg3NdERHRA8XGxmLZsmVITEyEUqnEkCFDsGDBggf+IRIAUlNTsWzZMhw7dgyFhYVwd3fHxIkTMXXqVEjKpTI//PAD3nzzzUqPsW3bNnTo0KHerseU3At1HhTyVLVBMPi47I5LAMjNpPcFY5WHZffaJJW03Q28IEDQ3RvqWPYkV1nghbvBmPh02d0dxafLhHIhGgQxXFNYmusDrnKrkwni/zO8xvtuVZV3oWKD8MA+ld5doYr9qu764H4PPGll+1T1ScXG+zeXPaFnJq3kRX/QYWtVWFlT/aSUDDuJqD7UKcgaP348Tp48iaioKEyZMgVdu3aFq6srSkpKkJCQgG+++QZarRZdu3bFgQMHDPaNjIysU+FETVHZ01f5RaX45Xg6Uq7mQ1VgibSEALTyuwY713yUFMlhoSwVgyu1Sg4A8HTIwPTOWzHY/TdIJfrv8iVaOTZdHoY9hY/BqWM22jpk4oUnghHk42i0ayQiItNw+vRpTJ8+HT4+PnjxxReRlZWFdevWISUlBWvWrKl231u3bmHSpElQq9V46qmn4OLigt9++w3vv/8+MjIy8MYbb4h9L168CKVSibfffrvCcdq0aVPfl0V3CZUFOrUOywxJ7v4PEknZBw8dmNnaKgAABQUVV0nWh14Sg3hNqOwayidcknJPgAGQCBLD/QyOX+EAFY4tPCjMqiSXqur+Vjf6pKqAS6jYVPkJhIr9BABWVvqfH60sKv46V6Ow6L5OD8jRqmyqccD1MIFg+fZaBGCV38aqXrzKm5RK/f2VPSAofGgNHOjV5T6WPZ1Z0/0eHMhWZHn361an1VUdPJf7d3z/P+mK4XXFK67y60C4v+0hzmewrZp//wxuG0ydgqzHH38cEokEgiDgs88+M/jrHHDvTX3hwoUGbRKJBOfOnavLqR8oKSnpwZ2I6qD8kEGFXIaLGbdxKO6qwdNX6YkeiN/XCX5dL8LONR/piR7IOOeOHmOPiqsSarNl6HP1JLq6nIVM/3dOaHRS7LnSH6svjMdNlRMkUh38ByXBVilHgKe9MS6XiIhMzJIlS+Dg4IANGzbA2lo/FM3DwwNvv/02Dh06hL59+1a576efforc3Fxs2bIFHTt2BABMmjQJL730Er799ltMmTIFXl5eAIALFy7Ax8cHo0aNavBrosZX18BMo9HVuG/1hdz7UFKuQWLQdv8n94/nrPITw271ll3U/kA1PbednSUAwLzWZ2g4dbtvDRQYPaSyIDY/v2IQa2rq7+u55gzD3XsFlLXa2lhAAHCnoER8GvReh7tDl6EPrO8Pq8sHbeWHN1f2ZKZwXx/DzcK9PgYHqxg0C/d9UFXQVd2TmZWF9fdOaXig8sevej+hfMniTmUhoaDVVVqrYU3VNVQM++/Pe4ypTkHW3Llzm9TFEDWG6oYMFhdY4kpCAHy6pEBTKkP8vk4AAK+wy+Jk7gCgumOBdsHJ6Jkbjyd9d8C6qEg8xqFrj+Crc5Nw5Y5+uK5EqkPYoDgobIoRGe7D4YRERPRA165dQ2xsLObMmSOGWAAwduxYfPjhh9i5c2e1QdaxY8fQsWNHMcQqM3z4cOzZswdxcXFikHXx4kU8+uijDXIdRMZQf09R1P5AtT23TldvxRpZ07wOrbaqIJZqruJrK5Hon8is7v6WBdYVwuryT39WEVo/OKKovENdo42q96/bgWtalyAIsLVVQBCAgoKSe+3lw8J7jfc+uPvEqwDon5W9L2AzeCK0ifxTrVOQNW/evPqqg8gkaLQ6fBqTgPhLt/RDBuMDYeOSjzb+V8Wnrxzb5CCgZxIux/pC0Enh5H7TYDJ3M4kG7S5kYbTDPlgHFovHToYH/nAPxiVXT1hIC9E2Lx1K+yJ4haRBYVOMUF8nDO3uZcSrJyIiU3HmzBkAQHBwsEG7ubk5/P39xe1VWb16NVSqik8i5ObmAgBkMv2PkDk5OcjJyYGfnx8AQKVSwdzcHGZmZnW+BiIioofx4LCl7kNYa6cx0x/9kPBahbBC2Z7lPgEqfeK1qYS7dQqyiFqaPcfSEH/plhhaAUDkM7+IT1tVNnl72edFeZbo3+YPzArcCA/r64BWf8xrMid8lz0Cf90Mg7s8A07utxDQ67x4TlulHJHhPpzcnYiIaiwrKwsA4ObmVmGbq6vrA6d4aN26dYU2nU6Hb7/9FlKpFOHh4QDuTeVw/vx5DBkyBKmpqTA3N8egQYPwj3/8A46OnNORiIiI6ledg6yDBw9i165dyMzMRGlpxZXZAP2jgzExMXU9FZHRaLQ6JF25jZ//Skdxwb3Q6v6nrYB7k7eXzYGlVsnhVXQVE3wOwMc8Uzzm1SIX7FT3w3V/W1h4l6IzTgEALOUyhAc4I7idE2yVcvi52zHAIiKiWiks1H8PUigUFbZZWFigpKQEWq22Vk9OffLJJzh//jzGjBkjBl0XL14EoJ9YfubMmXBzc8Px48exfv16nDt3Dps3b4ZSqazz9Tg41P0Y9zO7+721IY7dEGTmUvG/plCzqd1fU8P727B4fxsW72/DaSn3tk5B1oYNG/Duu+9Wu1IH0LQmBSOqjcrmw7oS7yeGVvc/fQUAOVcdobpjAY+QNEgvSDHHYwO6Xk0QZ+PMLbHF2gtjsT1tENQ6c0gO6+DofhPhw2Nhb6/Dx3N7QiHnw5JERFRRQEBAtdsHDx6MFStWQKfTP/pf1c9gEomkVj+fffnll/j666/Rvn17LF68WGwPDg7GnDlzMHnyZLi6ugIABgwYAE9PT7zzzjv4/vvvMWPGjBqfh4iIiOhB6vTb8rp16+Dg4IDly5cjLCwMcrm8vuoiMrr758O6ldEWbTtkGoRW9z99BQCCTgrVGRtM9d6CDr3TxPZSiQz71D2w/OAsFKnvHQMAPDqmQ25ZisHdfBhiERFRlaKjo6vd7uvrCwCwstJ/nykuLq7Qp6SkBJaWlpBKa/a070cffYSvv/4aXl5e+Oabbwwmj+/SpQu6dOlSYZ/x48fjvffew7Fjx+olyMrNLXpwp1oq+2t1Qxy7vhWq1LiZq38tb+YWI+NaHqwUTWm9uopM6f6aIt7fhsX727B4fxuOKd5bFxebWu9Tp9+Ys7KyMHHiRHTt2rUuhyFqUjRaHZIz8nDoVKbBfFiObXLQtkOmQWhV/umr5OPt4WCeh+n+mzDScT9kd/STYGkgxaGibvjLtSPMWmnQo80fuJLghaI8JSdzJyKiWqnpQjtt2rQBAGRnZ1fYduPGjUrnzrqfVqvFP//5T2zZsgXt27fHmjVr4OLiUqPzm5ubw9bWFkVFpvODdFMkCAJ2/pmK3UfToNbon7LLyi3Ggk//wPAeXhjZ05sjH4iIqMWpU5DVrl073Lp1q75qITKq+4cRCgKgKjcf1v2hlaCTQtBJkXbaByE94rF4yH/QFydgKbu31OlRVRhi27XHHaUSZtAAACxtVZzMnYiIGlRQUBAAIDExEZGRkWK7Wq3GhQsXMGDAgAce46233sKWLVsQGhqKVatWwd7evkKfxYsX49SpU9i5c6fBfFu5ubnIyclB375963wtLdnOP1Ox7fDlCu1qjU5sf7yXT2OXRUREZFR1CrLmzp2LF154ASNHjsRjjz1WXzURNbr7hxHeSPWAZ0g6riR4ifNhlYVWAb3OI3TgKcTv6wQZtOhyMwnTU7bDWnZv+MapwkBsLRkASQc1FMpitGtji0FdPWCrlMO7tQ1SrxUAMilsLM3hZqdggEVERPWqdevW6NSpE2JiYjBjxgxxOODmzZtRVFSEESNGVLv/pk2bsGnTJoSGhmLNmjUGwwnLc3FxwaVLl7Br1y6MGjVKbP/0008BACNHjqynK2p5ClVq7Poztdo+u4+mITLcvckPMyQiIqpPdQqyIiMjMWXKFMyePRs+Pj5wd3evdJ4siUSClStX1uVURA1qz7E0g2GEbu2uwzMk3WA+LABIPt4e9q1z4dkxDf2d/0Sf23FwNrstbr9q4YRDTuG4omwFS+RX+bRVoJeDSY5fJiIi0/HKK69g6tSpmDx5MiZOnIiMjAysXbsWffr0MfgDZHp6Ok6ePImAgAAEBgaitLQU//nPfwAA/fv3x4EDByocOywsDN7e3pg1axZ2796NN954A2fPnoWnpyeOHDmCgwcPYty4cejZs2djXW6zc+L8DWi01S+opNboEJuUjcfC2jRSVURERMZXpyBrx44d+N///gdBEJCSkoKUlJRK+3HsPjVlGq0OB2MzDYYRVjaJOwAIOgnkx8wwqWQfPMyzgLujKG6Z2+J4m67w6tMT4zzsoSrVwkphDj93Oz5tRURERhEREYGvv/4aS5cuxXvvvQdHR0c89dRTmD9/vsHPZsePH8frr7+O6OhoBAYG4tKlS7h58yYAiIHW/d5++214e3vD2toaGzZswNKlS7F9+3bcuXMHnp6eWLx4MaZMmdIYl9ls5RWW1qzfnZIHdyIiImpG6hRkff7551AoFHj99dfRpUsXWFpa1lddRA2ubFL3C+m5yC8qRVp8oDiMsLL5sIIdzuO5jt8izOmceIwCqRJ/u3XCY9OewPPezgytiIioSenRowc2bdpUbZ/Ro0dj9OjR4ucdOnRAUlJSjc/h5uaGJUuWPHSNVDk7q5qtBm5nbdHAlRARETUtdQqyMjMzMW7cOIwfP76+6iFqcPdP6l6m/DDC8vNhDRq0D31z4tC71XFxe4FaiYOSbrjo3wYj+7RHkK9ro14DERERNW8Rga7YuP+iuFphZcxlUoQH1GwlSSIiouaiTkGWu7s71Gp1fdVC1CDKnrwqVKmhkMvw8/ErOJOSA1WBJdLiAyEx08G/+4UKwwjzExzQz+0kusoTIW2ln6OiVCfDgeIeiPduB8FOQKivE4Z29zLGZREREVEzZqUwx/AeXpWuWlhmeA8vTvROREQtTp2CrGnTpmHJkiV48skn0aFDh/qqiaheVPXkFQBxUndBJ4VEqoNncJo4jNDarBBT2sdgjM9eWEAf1OogQYKNL444hqHA3Aq2SnNEhretMIk7ERERUX0Z2dMbgH51wvJPZpnLpBjew0vcTkRE1JLUKciytLSEp6cnxo0bh/DwcHh5eVU6T5ZEIsFrr71Wl1MR1YpGq8OnMQmIv3RLfPKqMF+JkP7x0JSYiyEWcG8YYVCPM1g45DNECn/BxvzeSoKHr3fFb46dIHMrQbcOrujbqS0ncSciIqIGJ5FI8HgvH0SGuyM2KRt5d0pgZ22B8AAXPolFREQtVp2CrFdeeUX8+K+//sJff/1VaT8GWdTY9hxLQ/ylWwZPXjm534S5hQYpJ/zEEAsAzCRadMhKxTMpO2AvuyO2nytqhxjVQKjDAIVNMUJ9nfDMiI4MsIiIiKhRWSnM8VhYG2OXQURE1CTUKchat25dfdVBVG80Wh0OxmZCVWBp8OSVuUI/vPDepO4C+rQ+htkdNsLT+qq4f5bMAb+7dMYlZVuYSYrhoJQjMtyHwwiJiIiIiIiIjKxOQVa3bt3qqw6iepOckYf8olKkxQcaPHmlVumXsbayK0RnpwQ813EDOjpcFLdfL3LG1+efRIq7K/y9L+KJR33g72HPYYRERERERERETUSdgqwH0Wg0uH37Nn777TeMGTOmIU9FJCpU6Sdov/fklV7OVUfY597BYo/P0N4tQ2y/XWKDdRfHYFvqYKghQ+TQ/bBVyjGsB5/AIiIiIiIiImpK6hRkabVafPLJJ9i1axdycnKg1Wqr7MsgixpL2eSnVnaFYlsb5XU8E/g9Bt06LLYVayzwY8oIbEwehUKNFSRSHcIGxUFhU4zIcB+GWERERERERERNTJ2CrK+//hqrV6+GXC6Hl5cX0tLS4ODgABsbG1y9ehUqlQpOTk6YPXt2fdVL9EB+7nawVcrhFZqGm6dd8bRfDJ7w/gXmUg0AQAspTtv64YB5N5y91RH2fjloY58Br5A0cVL3od29jHwVRERERERERHS/OgVZO3fuhJ2dHXbs2AE3NzdMnz4dTk5O+Pjjj1FSUoJ3330Xmzdvhp+fX33VS/RAMjMpBoQ648buPXh94GpYSNTitgOZPfHNxfHwejwZtvb5COh1Xtxmy0ndiYiIiIiIiJq0OgVZGRkZGDlyJNzc3AAAISEh2LFjBwDAwsIC//rXv3DixAn873//Q8+ePeteLdED6NRq5P12CIG7d8C/oACQ6NsTS/zw7fXHcd3SGf4TzkFhU4yQdo4Y1NUDqlItrBTmnNSdiIiIiIiIqImr82Tvjo6O4sfe3t7IyspCfn4+bG1tIZVK8eijj+LAgQN1PQ1RtQSdDgV/HcPN7THQ3LwptqucWuMX2zCcNXOFXdBN2OEmn7wiIiIiIiIiMlF1CrLatGmDy5cvi597enoCAC5cuICIiAj9CWQy5OTk1OU0RFUSBAGFCfG4GbMZpRnpYru5iyuco8bAOqIrOgpAckYeClVqPnlFREREREREZMLqFGT16dMH69evx5YtW/DEE0+gY8eOUCgU2LBhAyIiIpCfn4/9+/eLQw+J6lPxpWTc3LIJxReSxDYzW1s4jRwFu959IJHpv7xlAAK9HIxUJRERERERERHVlzoFWc8++yz27duHN954A1qtFuPHj8f48eOxdu1aHD9+HCUlJbhz5w7mzZtXX/USofTaVdyM2YI7cbFim0ShgLZ7PxSE9YTa1hrWEmndx80SERERERERUZNSp9/1HRwcsG3bNmzcuBGhoaEAgIULF6K0tBS7d++GhYUFxo0bh2effbZeiqWWTZ2bi1s7tiL/yGFAEPSNMhlyAiKwTfDDjQwpkHERgH4Fwv7hbTGM82ARERERERERNRsSQShLBKgmsrMLjF1CjTg4KAEAublFRq6k7rSFhcjZuxu3D+yDoFbrGyUSWD/SAzvkHfD3VTVUBZZIi/dCYZ4VrOwK4RWaBoVNMUJ9nRA9OqRJhlnN6TVqjvj6NH18jZo2U3x9XFxsjF0CVaEhfv4yxa9RU8L727B4fxsW72/D4v1tOKZ4bx/m5696H31VUlKC69evw9nZGVZWVvV9eGpBdKWluH1gP3L27oKu6N4/RI1vB0gjR+DvEkv8/Ucq0hM9EL+vEwTdvbAq+Xh7hA48BSAde4+lYWQvn8a/ACIiIiIiIiKqVw8VZB08eBD79u3D1KlTERgYCEC/etzSpUvx7bffQqVSQSqVYuDAgXjrrbfg4MCJtqnmBK0W+X8ewa0d26DJzRXbrytdsd+hMzIkbsDBLABAcYFlhRALAASdFPH7OsHF8yYOxGZiKIcYEhEREREREZm8WgdZb775JjZt2gQA6Nu3rxhkLVu2DKtWrYJEIkHPnj0BAL/88guSk5MRExMDuVxej2VTcyQIAgpPncTNmC0ovXZVbC+wcsQvNqFI0Pkj7aQ3CvOs4OxxA54h6bgS71UhxBKPp5MiLd4Lil7nkZyRx5ULiYiIiIiIiExcrYKsgwcP4scff0THjh2xcOFCREREAACysrKwevVqSCQS/Pvf/8bYsWMBAAcOHMDcuXOxbt06PPPMM/VfPTUbRReScHPLJqguJYttMgdHpAc9inXXbHHlrJfBk1c6jRSeIekozKt++GpRnn6McKFK3XDFExEREREREVGjqFWQtXnzZtjb22PdunWwtrYW23/66SdoNBp4eXmJIRYAREZGokuXLvjpp58YZFGlStLTcTNmEwoT4sU2qdIKjsNHwPqxflix6gSK75hVGD6oVumf8LOyK6z2+Eo7/dxaVgrzBqieiIiIiIiIiBpTrYKs+Ph49O3b1yDEAoA///wTEokE/fv3r7BPWFgYNm/eXLcqa2jXrl1Ys2YNLl68CDMzM3Tu3BkvvPACwsLCGuX8VHPqm9m4uX0rCo4dBe4unCmRy+EwYBAchgyFmdIK59NykV9UirT4wArDB3OuOkJ1xwIeIWlIPt6+0uGFEqkOXqFpsFXK4edu1yjXRUREREREREQNp1azX+fl5cHNzc2gTafTITY2FgDQo0ePCvvIZDKo1Q0/rCsmJgYLFy6ETCbDyy+/jOeeew4pKSmYPHky4uLiGvz8VDOagnzc+H4DUt94HQVH/9SHWFIp7B7rC5/3lsB59FiYKfXDBcuGA1Y2fFDQSZF22gdK22KEDjwFiVRnsF0i1SFsUBwUNsWIDG/Lid6JiIiIiIiImoFaPZFlY2OD3HKryAH6p7Tu3LkDc3NzdO3atcI+qampDb5qoVqtxnvvvYeQkBBs3LgRZmZmAICoqCgMGzYMH3/8MTZs2NCgNVD1dCoVcvf9jNyf90KnUont1uERcI4aA3mr1hX2KRsOWNXwweTj7WHfOhceQelw9riJKwleKMpTQmlfBK+QNChsihHq64Sh3b0a5qKIiIiIiIiIqFHVKsgKCQnBn3/+CZ1OB6lU/4TLrl27AOifxrK0tDTon52djSNHjqB37971VG7lzp49i4KCAkRFRYkhFgC4uLigW7duOHToEARBgEQiadA6qCJBo0He4d9wa+d2aPPzxXbLwA5wHj0Olu3aVbmvn7sdbJVyeIVWPnxQ0EkRuysCA2f/DEtbFQJ6nRe32SrliAz3wdDuXnwai4iIWqzY2FgsW7YMiYmJUCqVGDJkCBYsWAArq+oXSwGAhQsXij/nlWdjY4MTJ06In2u1WqxevRqbNm3C9evX4eXlhWeffRYjR46s12shIiIiAmoZZI0fPx5z587FggULMHnyZFy4cAE//PADJBIJJk+ebNA3JycHL774IlQqFR5//PF6Lfp+HTp0wJ49e+Do6FhhW05ODqRSKUOsRibodCg48TdubY2BOvvGvXa3Nmg9YSJsQkIqvCYarQ7JGXkoVKlhpTCHn7sd+oe3xbbDlxE68FSFCd8lUh1CB5yGuYUGo3p5I8DTwWBfBlhERNSSnT59GtOnT4ePjw9efPFFZGVlYd26dUhJScGaNWseuP+FCxcQHByMp59+2qDd3NxwAZUlS5Zg7dq1iIqKQqdOnfDTTz/h5Zdfhk6nw6hRo+r1moiIiIhqFWRFRkZi8uTJ2LBhA37++WcAgCAImDRpEvr06SP2mzNnDo4ePYqSkhIMGTIEAwYMqN+q7yOXy+Hr61uhPSEhAXFxcejZs2e9ncvBQVlvx2pIZndDHGPUm3c6HlfWb0DR5cti222ZNX536oSz1j6w/70AQ9WZGN3PDzIzKTRaHWJ+TcaeP9OQV1gi7mNvbYHBj3iiS4ALgHS4eN5EWnzF4YPhga54anhHkwuujPka0YPx9Wn6+Bo1bXx9jG/JkiVwcHDAhg0bxIV6PDw88Pbbb+PQoUPo27dvlftqNBpcvnwZU6ZMqTaMSk1Nxfr16zFlyhS88cYbAIBx48Zh8uTJ+OijjzBs2LAKwRcRERFRXdQqyAKAf/7znxg8eDB+/fVXaDQa9OrVq8IPQikpKbCyssKzzz6L5557rr5qrZW8vDy8+uqrAPTBGjW8O8mXkP7tRuQnJIhthWYK/KYMR0zyYOSftYOVXSG8QtPw3b4LuJB+Gy9P7oKPN5xE7PkbUBVYIi0+EIV5VmK/Hw5cRJcAF0wc4I+fjqVBYXNv+KC9tQWG9QxAVF9fkwuxiIiIGtK1a9cQGxuLOXPmGKw2PXbsWHz44YfYuXNntUFWamoq1Go12lUzBQAA7N69GzqdDk899ZTYZmZmhsmTJ+Pll1/G33//jV69etX5eoiIiIjK1DrIAoBu3bqhW7duVW6PiYkx+KHpYQUEBFS7ffDgwVixYkWF9vz8fDzzzDNISUnB888/X22ttZWbW1Rvx2pIZX8Bb4x6S69fx81tW3DnxHGxTSuT40/bDth6bSCOb3/EYEhg8vH2CB14CkA63vn6GM6l3UZ6okeFoYPl+3m5WuPD53pUGHooM5OiIP/e5PGmpDFfI6o9vj5NH1+jps0UXx8XFxtjl1Bvzpw5AwAIDg42aDc3N4e/v7+4vSoXLlwAAPj5+QEAioqKYGlpWWFagDNnzsDa2hre3t4G7UFBQeJ2BllERERUnx4qyHqQ+gixACA6Orra7ZUNJ7xx4waeeeYZJCUlYdKkSXjhhRfqpRaqSHP7Nm7t3I68w78BOp2+0cwMtn36Yfl1N6TdssbxfY9UOkl7/L5OcPHMxrm021AVWFYIsQz73cSB2EwM7e6FQK+GXQGTiIioOcjKygIAuLm5Vdjm6uqKc+fOVbv/xYsXAQDbt2/H888/j5ycHNjb2+PJJ59EdHQ0ZDKZeJ6qzgEAV69erdN1EBEREd2vQYKs+jJv3rxa9U9PT8e0adOQkZGBGTNmYNGiRQ1UWcumLSpC7k97kLv/FwilpfpGiQQ23brD6YkopBSZI+u7OKTFe1UIp8oIOilupLrAMyT9gf3S4r2g6HUeyRl5DLKIiIhqoLCwEACgUCgqbLOwsEBJSQm0Wq3Bas/llQVZFy9exOLFiyGVSrF79258/vnnuHbtGpYsWSKep7IVEMvOW1xcXC/X0xBzrXEet4bF+9uweH8bFu9vw+L9bTgt5d426SCrNrKysjB16lRkZmbihRdewPPPP2/skpodnboUtw8eQM6eXdDd/QEZAJTBoXAZMxYWHp4AgMIk/SqFhXnVL+2tKZXVqF9Rnv4fYaFK/dC1ExERNQc1nXZBd/dJ6apWbZZIJNWu6Dx06FB07NgRs2fPFsOu4cOH44UXXsC2bdswZcoUBAcHQxCESo9T1iaVcg5LIiIiql/NIsgSBAELFixAZmYmXn75ZcyaNcvYJTUrgk6H/KN/4Nb2rdDk5IjtCp92cB4zDsrADgb9rRT61Yms7ApRHZlcU6N+Srsig+MSERG1VDWddqHsKanKnogqKSmBpaVltSHT8OHDK22fNGkSfvrpJxw7dgzBwcGwsrKCSlVxrsqy81b2tNbDaIi51kxxHjdTwvvbsHh/Gxbvb8Pi/W04pnhvH2aO0mYRZB04cAAnTpxA69at4erqiu3bt1foM3LkSP5VsJYEQUDh6VO4GbMZpVczxXbzVq3gHDUW1l3CK/0rrJ+7HWyVcniFpiH5ePtKhw1KpDq4emcDwAP7eYWmwVYph5+7XT1eHRERkemp6bQLbdq0AQBkZ2dX2Hbjxo1K57WqCScnJwD6yd/LznP8+PEK/W7c0D+d/bDnISIiIqpKswiy/vrrLwD6paZfffXVSvsMGTIEFhYWjVmWSSu+eBHZW36EKvmi2GZmbw/nx6Ng2+tRaCFB0pXbFVYQBACZmRT9w9ti2+HLCB14qsJE7hKpDmGD4qCwUaGDlz3Opd1+QL9iRIb7iMcnIiKi6pWtGpiYmIjIyEixXa1W48KFCxgwYECV+5aWlmLChAlo3749PvzwQ4NtKSkpAAAPDw/xPPv370d6errYVnZeAAgJCamfCyIiIiK6q1kEWf/4xz/wj3/8w9hlNAslmRm4GbMZhadPiW1SpRKOQ4fDvv8A6GTm2HksDQdjM5FfVCr2sVXK0T+8LYZ194LMTIph3b2QcjUfQDpcPG8iLd4LRXlKKO2L4BWSBoVNMUJ9nTBnVBC+2J74wH5Du3s1+r0gIiIyVa1bt0anTp0QExODGTNmiCtKb968GUVFRRgxYkSV+8rlclhYWODnn3/G888/D29vbwD6gOuLL76AlZUV+vfvD+DenFzr16/H4sWLAQBarRYbNmyAm5sbIiIiGvZCiYiIqMVpFkEW1Z361i3c2h6D/KN/AoIAAJCYm8M+ciAchw6HmZUVNFodPo1JQPylW1AVWCItPhCFeVawsiuEV2gath2+jJSr+YgeHQKZmRTRo0Ow91gaDsRmQtHrvHguW6UckeE+GHo39KppPyIiIqq5V155BVOnTsXkyZMxceJEZGRkYO3atejTpw8ee+wxsV96ejpOnjyJgIAABAYGAgDeeOMNTJw4EU899RSmTJkCCwsLbN26FUlJSfjggw9gZ6cf7u/r64sJEyZg7dq1KCwsRFhYGPbs2YO4uDgsXboU5uac35KIiIjql0QQ7qYWVCPZ2QXGLqFGajrJm/bOHeTs3onbvx6AoNFPvg6JBLaP9obTyCdg7ugo9t3xx2VsO3wZ6YkelQ4DDB14Ch5B6Yjq7YORvXzEbRqtDskZeZUOQyyvpv2aC1OciK8l4evT9PE1atpM8fV5mMlGm7qjR49i6dKlOH/+PBwdHTF06FDMnz8fSuW9ZbljYmLw+uuvIzo62mAOrri4OKxcuRJxcXEQBAEdOnTAnDlz0KdPH4NzaDQafP7559iyZQtyc3Ph4+OD5557DoMHD66362iIn79M8WvUlPD+Nize34bF+9uweH8bjine24f5+YtBVi01lyBLV1KC3H0/I/fnvdCVW9HIunM4nKLGwOLuJLFlNFodXv7vn7iRZYYD3wyocmL2yJn74eqmxcdzezbrEKo+mOKbTEvC16fp42vUtJni69Mcg6zmgkGW6eH9bVi8vw2L97dh8f42HFO8ty121UKqOUGjQd6R33Fr53Zo8/LEdkv/ADiPGQdLX79K90vOyEN+USnS4gMrDbEAQNBJkRbvBUWv80jOyEOgl0ODXAMRERERERERtUwMsloIQRBw58Rx3Ny2BeqsLLFd7u4BlzHjoAwOgUQiqXL/QpVa/988q2rPU5SnNOhPRERERERERFRfGGS1AEXnziJ7yyaUpF4W22TOznAeNRo2j3SHRPrgIYBWCv1krVZ2hdX2U9oVGfQnIiIiIiIiIqovDLKascKUFGSsWY+is4lim5m1DZkcJSgAADDlSURBVBxHPA67Pn0hrcVKQn7udrBVyuEVmobk4+2rnCPLKzQNtko5/Nzt6uUaiIiIiIiIiIjKMMhqhkpv3EDymm249cefYpvEwgIOg4bAYdAQmFla1vqYMjMp+oe3xbbDlxE68FSlqxaGDYqDwqYYkeE+nOidiIiIiIiIiOodg6xmRJN3G7d27UDe778BWq2+0cwMdo/1hdOIxyGzq9tTUsO6eyHlaj6AdLh43kRavBeK8pRQ2hfBKyQNCptihPo6YWh3r7pfDBERERERERHRfRhkNQPa4mLk/rwXuft+hlBSIrY7PdoLNsNGQe7qWi/nkZlJET06BHuPpeFAbCYUvc6L22yVckSG+2Body8+jUVEREREREREDYJBlgnTqdXI++1X5OzaCe2dArFdGRSMdtOeglW7dsjNLarXc8rMpBjZSx9YJWfkoVClhpXCHH7udgywiIiIiIiIiKhBMcgyQYJOh4K/juLm9q3Q3Lwptlt4+8BlzDgoO3SElYOyQWuQmUkR6OXQoOcgIiIiIiIiIiqPQZYJEQQBhQmncXPLZpRmZojt5m5ucI4aA+vwrpBIJEaskIiIiIiIiIio4TDIMhHFl5Jxc8smFF9IEtvM7Ozh9Pgo2PXqDYmMLyURERERERERNW9MP5q4kqtXcXPrZhTGnRTbpJaWcBgyDA4DBkFqYWHE6oiIiIiIiIiIGg+DrCZKnZODWzu2If+Pw4AgAAAkMhns+w+A47ARMLO2NnKFRERERERERESNi0FWE6O9cwc5e3fj9sH9ENRqfaNEAtseveA0KgrmTk7GLZCIiIiIiIiIyEgYZDURupIS3D64Hzl7d0NXVCS2W3XqDOeosbBo29aI1RERERERERERGR+DLCMTtFrk/XEYt3Zsg/b2bbFd4dceLmPGw7J9e+MVR0RERERERETUhDDIMhJBEHDnZCxubt0M9fXrYru8TVs4jx4Lq7BOkEgkRqyQiIiIiIiIiKhpYZBlBEXnz+FmzCaoUlLENpmjI5xGjYZtj56QSKVGrI6IiIiIiIiIqGlikNWIStKvIHvLJhSdSRDbpFZWcBo+Enb9+kNqLjdidURERERERERETRuDrEagzs7GzW0xKPj7GCAIAACJXA6HgYPhMHgozJRKI1dIRERERERERNT0MchqQJr8fOTs2oHbv/0KaLX6RqkUdr37wGnkKMjs7Y1aHxERERERERGRKWGQ1QB0qmLk/vIzcn7+CUKJSmy3jugG56jRkLu1MmJ1RERERERERESmiUFWPRI0Gtz+7Vfk7NoBbUGB2K7s0BHOY8ZB4e1jxOqIiIiIiIiIiEwbg6x6dPWzlSiMPy1+buHpBecx42AVFGzEqoiIiIiIiIiImgcGWfVIffMmAMDcxRVOUaNhE9ENEqnUyFURERERERERETUPDLLqkfuCl1F67Ros2/tDIuOtJSIiIiIiIiKqT0xb6pHM3gEyewdjl0FERERERERE1CwxyCIiIiJqpmJjY7Fs2TIkJiZCqVRiyJAhWLBgAaysrKrdLyAgoNrt0dHRmDdvHgDghx9+wJtvvllpv23btqFDhw4PVzwRERFRJRhkETRaHZIz8lCoUsNKYQ4/dzvIzDi3FxERkSk7ffo0pk+fDh8fH7z44ovIysrCunXrkJKSgjVr1lS774cfflhp+4oVK5CVlYXHHntMbLt48SKUSiXefvvtCv3btGlTp2sgIiIiuh+DrBZMo9Vhz7E0HIzNRH5Rqdhuq5Sjf3hbDOvuxUCLiIjIRC1ZsgQODg7YsGEDrK2tAQAeHh54++23cejQIfTt27fKfUeNGlWhbdu2bcjIyMCrr76KsLAwsf3ChQvw8fGpdB8iIiKi+saUooXSaHX4NCYB2w5fxo0sMyT9EYiTe8KR9EcgbmSZYdvhy/g0JgEarc7YpRIREVEtXbt2DbGxsXjiiSfEEAsAxo4dC6VSiZ07d9bqeAUFBXj//fcRGBiI6dOnG2y7ePEifH1966VuIiIiogdpVk9kbdu2DWvWrEFaWhqcnJwQFRWF2bNnw9zc3NilNTl7jqUh/tItpCd6IH5fJwi6e5lm8vH2CB14CkA69h5Lw8hePkark4iIiGrvzJkzAIDg4GCDdnNzc/j7+4vba+rLL7/E7du3sWLFCkil935myMnJQU5ODvz8/AAAKpUK5ubmMDMzq+MVEBEREVWu2QRZq1evxpIlS9CvXz9MnDgR586dw3//+19cvHgRy5cvN3Z5TYpGq8PB2EyoCiwrhFgAIOikiN/XCS6eN3EgNhNDOcSQiIjIpGRlZQEA3NzcKmxzdXXFuXPnanys/Px8fPvtt+jRowceeeQRg21JSUkAgPPnz2PIkCFITU2Fubk5Bg0ahH/84x9wdHSsw1Xc4+CgrJfjlGd292ebhjg28f42NN7fhsX727B4fxtOS7m3zSLIunPnDpYtW4bevXvjiy++ENutrKywevVqnDt3jivmlJOckYf8olKkxQdWCLHKCDop0uK9oOh1HskZeQj0cmjkKomIiOhhFRYWAgAUCkWFbRYWFigpKYFWq63Rk1MxMTEoLi6uMKQQ0A8rBPQTy8+cORNubm44fvw41q9fj3PnzmHz5s1QKpv3D9NERETUuJpFkJWRkYHg4GBMnDjRoL1bt25YvXo1zp8/3yyDrIddbbBQpdb/N6/6pbeL8pQG/YmIiMi4AgICqt0+ePBgrFixAjqdfo5LiURSaT+JRFLltvv98MMP8Pb2NlipsExwcDDmzJmDyZMnw9XVFQAwYMAAeHp64p133sH333+PGTNm1Og81cnNLarzMe5X9tfqhjg28f42NN7fhsX727B4fxuOKd5bFxebWu/TLIKswMBAfPfddxXayx6bb926dWOX1KBqstpgdawU+jnDrOwKq+2ntCsy6E9ERETGFR0dXe32sknXraz0f6wqLi6u0KekpASWlpYGc11VJTU1FSkpKZgzZ06lwVeXLl3QpUuXCu3jx4/He++9h2PHjtVLkEVERERUplkEWeVpNBpcvXoVBw4cwGeffYZu3bpVmM/BlJWtNhh/6RZUBZZIiw9EYZ4VrOwK4RWahm2HLyPlaj7+OfORKp/O8nO3g61SDq/QNCQfb1/p8EKJVAev0DTYKuXwc7dr6MsiIiKiGpg3b16N+rVp0wYAkJ2dXWHbjRs3Kp07qzKHDh0CAAwcOLBmBd5lbm4OW1tbFBWZzl+EiYiIyDQ0uyDrxIkTmDp1KgDAyckJ//jHP2r86HxNGHvStB/3X6jRaoPbfk/BhAH+VdY7vJc3vtt3AaEDT1U4jkSqQ9igOChsijHi0QC4OFtXegyqm5YyEZ+p4uvT9PE1atr4+hhXUFAQACAxMRGRkZFiu1qtxoULFzBgwIAaHefkyZOwtbWtsPphmcWLF+PUqVPYuXOnwXxbubm5yMnJQd++fR/+IoiIiIgq0aSDrJrOA1Fe69atsXLlSuTk5ODrr7/GhAkT8NVXXzWLp7I0Wh32/JlWo9UGdx+5jDH9/FBVhDe6nx8upN8GkA4Xz5tIi/dCUZ4SSvsieIWkQWFTjPBAV0T19W3oyyIiIqJ61rp1a3Tq1AkxMTGYMWMGrK31f5TavHkzioqKMGLEiBod5+zZs+jYsWOV211cXHDp0iXs2rULo0aNEts//fRTAMDIkSPrcBVEREREFTXpIKum80CU5+XlBS8v/RxR/fv3x7Bhw/DRRx9h8+bN9VKTMSdNO5+Wi7zCkpqtNmhzHomXbqKtY9V/CZ89siP2uljhQGwmFL3Oi+22Sjkiw30wtLsXCvJV9X4dpGeKE/G1JHx9mj6+Rk2bKb4+DzPZaFP2yiuvYOrUqZg8eTImTpyIjIwMrF27Fn369DGYuD09PR0nT55EQEAAAgMDxXaNRoOMjAx07dq1ynPMmjULu3fvxhtvvIGzZ8/C09MTR44cwcGDBzFu3Dj07NmzQa+RiIiIWp4mHWTVdB6Iqri6uqJr1644fPgwdDpdjSY1bcpqu9pgQXH1qw3KzKQY2UsfWD3M6odERETUdEVERODrr7/G0qVL8d5778HR0RFPPfUU5s+fbzDtwvHjx/H6668jOjraIMjKy8uDIAiwsak64LO2tsaGDRuwdOlSbN++HXfu3IGnpycWL16MKVOmNOj1ERERUcvUpIOsmtq+fTs+/PBDfP755wgNDTXYVlhYCHNzc5MPsYDarzZoY1mz1QZlZlIEejnUrTgiIiJqcnr06IFNmzZV22f06NEYPXp0hXYnJyckJSU98Bxubm5YsmTJQ9dIREREVBumn+4A8Pf3x82bN7F27VqD9tOnT+PEiRPo37+/kSqrX+VXG5RIdZX2KVtt0N7aAoHejo1cIRERERERERFRw2kWT2R16NABU6ZMwfr166FSqdC7d29cuXIFGzduhLOzM1555RVjl1gvZGZS9A9vi22HLz9wtcFhPQM4PJCIiIiIiIiImpVmEWQB+uWfW7dujR9//BG//fYb7OzsMGzYMLzwwgtwc3Mzdnn1Zlh3L6RczUd1qw2G+jpxtUEiIiIiIiIianaaTZAllUoxc+ZMzJw509ilNCiZmRTRo0Ow91hatasN8mksIiIiIiIiImpumk2Q1ZJwtUEiIiIiIiIiaokYZJkwrjZIRERERERERC0JH98hIiIiIiIiIiKTwCCLiIiIiIiIiIhMAoMsIiIiIiIiIiIyCQyyiIiIiIiIiIjIJDDIIiIiIiIiIiIik8Agi4iIiIiIiIiITILM2AU0FxqtDskZeShUqWGlMIefux1kZswJiYiIiIiIiIjqC4OsOtJoddhzLA0HYzORX1Qqttsq5egf3hbDunsx0CIiIiIiIiIiqgcMsupAo9Xh05gExF+6BVWBJdLiA1GYZwUru0J4haZh2+HLSLmaj+jRIQyziIiIiIiIiIjqiEFWHew5lob4S7eQnuiB+H2dIOjuhVXJx9sjdOApAOnYeywNI3v5GK1OIiIiIiIiIqLmgI8JPSSNVoeDsZlQFVhWCLEAQNBJEb+vE1QFljgQmwmNVmekSomIiIiIiIiImgcGWQ8pOSMP+UWlSIv3qhBilRF0UqTFeyG/qBTJGXmNXCERERERERERUfPCIOshFarU+v/mWVXbryhPadCfiIiIiIiIiIgeDoOsh2SlMNf/166w2n5KuyKD/kRERERERERE9HAYZD0kP3c72Crl8ApNg0Ra+fxXEqkOXqFpsFXK4edu18gVEhERERERERE1LwyyHpLMTIr+4W2hsClG6MBTFcIsiVSHsEFxUNgUIzK8LWRmvNVERERERERERHUhM3YBpmxYdy+kXM0HkA4Xz5tIi/dCUZ4SSvsieIWk6UMuXycM7e5l7FKJiIiIiIiIiEweg6w6kJlJET06BHuPpeFAbCYUvc6L22yVckSG+2Body8+jUVEREREREREVA8YZNWRzEyKkb30gVVyRh4KVWpYKczh527HAIuIiIiIiIiIqB4xyKonMjMpAr0cjF0GEREREREREVGzxUeGiIiIiFqAmTNn4qWXXqpx/9zcXLz55pt49NFH0blzZzz99NNISEio0E+r1WLVqlUYNGgQQkNDMXLkSOzcubM+SyciIiISMcgiIiIiauY++eQTHDlypMb9S0tLMXv2bGzfvh1jxozBggULcP36dTz99NO4dOmSQd8lS5bg448/RpcuXbB48WI4OTnh5Zdfxvbt2+v7MoiIiIgYZBERERE1V0VFRXj99dfx1Vdf1Wq/7du34/Tp0/j444/x0ksvYcqUKdiwYQPMzMywfPlysV9qairWr1+PKVOm4IMPPsDEiRPxzTffoHPnzvjoo4+gVqvr+5KIiIiohWOQRURERNQMpaWlYciQIdi6dSvmzJlTq3137doFV1dXDBw4UGxzcXHB0KFD8euvv6KwsBAAsHv3buh0Ojz11FNiPzMzM0yePBnZ2dn4+++/6+diiIiIiO5ikEVERETUDF2/fh3Ozs5Yv359rebGAoDExEQEBwdXaA8KCkJpaSkuXLgAADhz5gysra3h7e1doV/ZdiIiIqL6xFULiYiIiJqhzp07IyYmptb7FRYWoqCgAG5ubhW2ubq6AgCuXbuGzp07Iysrq9p+V69erfX5iYiIiKrDIKuWXFxsjF1CrZhavS0RX6Omja9P08fXqGnj62M8crn8ofYrGzZoaWlZYZtCoQCgn3urrK+VlVWV/YqLix+qhvs15NcRv0YbFu9vw+L9bVi8vw2L97fhNPd7yyCLiIiIyEQEBARUu33w4MFYsWJFnc4hCMID+0ilUrGvRCKpsL2srawfERERUX1hkEVERERkIqKjo6vd7uvrW+dzlD1hpVKpKmwrayvrY2VlVWm/siexKntai4iIiKguGGQRERERmYh58+Y1+Dmsra1ha2uL7OzsCttu3LgBAOK8WG3atMHx48cf2I+IiIiovvB5byIiIiIyEBQUhMTExArtiYmJkMlk6NChg9gvLy8P6enpFfoBQEhISMMXS0RERC0KgywiIiIiMjBkyBBcvXoV+/fvF9uys7Oxd+9eDBw4EBYWFgD0c3JJJBKsX79e7KfVarFhwwa4ubkhIiKi0WsnIiKi5o1DC4mIiIhasPT0dJw8eRIBAQEIDAwEAIwZMwYbN27EK6+8ghkzZsDBwQHr1q2DRCLB/PnzxX19fX0xYcIErF27FoWFhQgLC8OePXsQFxeHpUuXwtzc3FiXRURERM0UgywiIiKiFuz48eN4/fXXER0dLQZZ5ubmWLNmDT788EOsX78eWq0WYWFhWL58Odq1a2ew/z//+U84Oztjy5Yt2LVrF3x8fLBixQoMHjzYGJdDREREzZxEqMkay0REREREREREREbGObKIiIiIiIiIiMgkMMgiIiIiIiIiIiKTwCCLiIiIiIiIiIhMAoMsIiIiIiIiIiIyCQyyiIiIiIiIiIjIJDDIIiIiIiIiIiIik8Agi4iIiIiIiIiITAKDLCIiIiIiIiIiMgkMslqIXbt2YcyYMQgNDUXnzp0xY8YMnD592thlUSVmzpyJl156ydhltGhXr17FSy+9hO7duyM8PBxz5sxBWlqascuiSnz55Zfo1auXscug+8THx2PWrFmIiIhASEgInnjiCWzbts3YZRGJ+D7fsPge0DgSEhLQsWNHrFy50tilNBsqlQrLli1D//79ERYWhpEjR2Lr1q3GLqvZOHfuHJ555hl07twZnTp1wrRp05CQkGDsskxadT8Lq1QqfPzxx+jXrx/CwsIwbtw4HDlypJErbBgMslqAmJgYLFy4EDKZDC+//DKee+45pKSkYPLkyYiLizN2eVTOJ5980mzeXEzV7du38fTTT+Po0aN4+umn8fzzzyMhIQGTJ0/GrVu3jF0elfPrr79ixYoVxi6D7nPp0iVMmTIFSUlJeOaZZ/Dqq6/C0tISixYtwpo1a4xdHhHf5xsY3wMaR2lpKRYvXgytVmvsUpoNnU6H559/HqtWrUL//v2xaNEi2Nvb47XXXsP3339v7PJMXmpqKiZPnoyEhAQ8++yzmD9/Pi5fviy+X1DtPehn4YULF2L16tWIjIzEokWLoNVq8eyzz+Lvv/9uxCobiEDNWmlpqRAeHi6MGTNG0Gg0YvuNGzeEiIgIYdKkSUasjsoUFhYKr732muDv7y/4+/sLL774orFLarGWLVsmBAQECAkJCWJbUlKS0KFDB+GDDz4wYmVURqfTCevWrRM6duwo+Pv7Cz179jR2SVTOrFmzhE6dOgnXr18X27RarTBhwgQhLCxMKCgoMGJ1RHyfb2h8D2gcy5YtE4KCggR/f39hxYoVxi6nWdiyZYvg7+8vfPvtt2KbVqsVnnjiCaFnz56CTqczYnWm76233hL8/f2FkydPim2pqalCUFCQMH/+fCNWZnpq8rPwn3/+Kfj7+wtr1qwR2woLC4XIyEhh9OjRjVhtw+ATWc3c2bNnUVBQgKioKJiZmYntLi4u6NatG06dOgVBEIxYIaWlpWHIkCHYunUr5syZY+xyWrxdu3ahU6dOCA4OFtv8/f3RvXt37Nq1y4iVUZnx48fj3XffRc+ePREUFGTscqgcrVaL48ePo3fv3nBzcxPbpVIphg4diuLiYpw/f96IFRLxfb4h8T2gcZw7dw6rVq3Cc889Z+xSmpUtW7bAw8MDTz75pNgmlUrx4osv4sknn0RRUZERqzN96enpUCqV6Ny5s9jm5eUFLy8vPpFVSzX5WXjnzp0wNzfH+PHjxTalUomxY8fizJkzSE1NbaRqGwaDrGauQ4cO2LNnD4YNG1ZhW05ODqRSKSQSiREqozLXr1+Hs7Mz1q9fz7mxjCwvLw/p6ekGv9yUCQoKwo0bN3Djxg0jVEblXbt2De+++y6++uorWFlZGbscKkcqlWLHjh149dVXK2zLyckBAIM/qhA1Nr7PNyy+BzQ8tVqN119/HX379sWQIUOMXU6zoVarcfr0afTs2RNSqf5X5MLCQgiCgD59+iA6Opo/c9SRt7c3ioqKkJWVJbapVCpkZ2fDxcXFiJWZnpr8LHzmzBm0a9cOSqXSoL0s+Dpz5kyD19mQZMYugBqWXC6Hr69vhfaEhATExcWhZ8+eRqiKyuvcuTNiYmKMXQYB4jfW8n9FLuPq6gpA/42j7GMyjoMHD0Iulxu7DKqERCKBh4dHhfaioiJs2bIFVlZW6NixoxEqI9Lj+3zD4ntAw/vyyy+RmZmJr776CgUFBcYup9nIyMiAWq1G27Zt8b///Q+rV69GVlYW7O3tMX36dMyePZt//K+jWbNm4dChQ1i4cCEWL14MCwsLLF++HAUFBXjmmWeMXZ5JqcnPwllZWQgNDa3QXvb97erVqw1SW2NhkNUC5eXliX8p41A24+Mv5E1HYWEhAMDS0rLCNoVCAQB8rLwJ4L8Z0yIIAt544w1kZ2dj/vz5sLCwMHZJ1ILxfb7x8T2g/iQlJeGLL77A22+/DVdXVwZZ9ajsXsbExCA/Px/PPfccXFxcsH37dixbtgxFRUVYsGCBkas0ba1atcKcOXPwr3/9C1FRUWL7W2+9hT59+hixMtNTk5+FCwsLq/1eV1xcXO91NSYGWSYqICCg2u2DBw+udAWD/Px8PPPMM0hJScHzzz+Pbt26NVSJLdrDvj5kXDqdDgCq/Ytb2ePmRPRggiDg7bffxu7du/HII49g9uzZxi6JWji+zzcuvgfUH61Wi8WLF6Nr164YO3assctpdkpLSwHon8zaunUr/P39AQBDhw7FlClTsHr1ajz99NNwdnY2Zpkmbfny5fjss88QFhaGSZMmQSaTISYmBu+88w4EQcDkyZONXWKLYurf6xhkmajo6Ohqt1c2nPDGjRt45plnkJSUhEmTJuGFF15oqPJavId5fcj4ysaYV/YXCpVKZdCHiKqnVqvx2muvYdeuXQgLC8Nnn30GmYw/dpBx8X2+8fA9oH598803SEpKwsaNG8X5xsqeIiouLkZOTg6sra351PJDKntypVOnTmKIVWb06NH4+++/ERsbi8GDBxujPJOXn5+Pr7/+Gv7+/vj222/Fr9MRI0Zg5syZeP/99zFgwIBKh33Tw1EqleL3tfKay/c6fjcxUfPmzatV//T0dEybNg0ZGRmYMWMGFi1a1ECVEVD714eahrZt2wIAsrOzK2wrm/yX32CJHkylUmHevHn4/fff0a1bN3zxxRcm/wMTNQ98n28cfA+of4cPH4Zarca4ceMqbPvmm2/wzTff4P3338fo0aONUJ3pK/t37+TkVGGbo6MjgHtDk6n2UlNTUVpaimHDhlUIW8eMGYMjR44gNja20gXK6OG0adOmWX+vY5DVAmRlZWHq1KnIzMzECy+8gOeff97YJRE1STY2NvD09ERiYmKFbYmJiWjVqhVXVSF6AI1GI/4C269fPyxfvpxz4lCTwff5hsf3gIaxaNEi5OfnG7Rdu3YNixcvxqhRo/DEE0/Az8/PSNWZPmdnZ7Ru3RrJyckVtmVkZAAAWrdu3dhlNRtl7wFlw7vLEwQBgH74LNWfoKAg7NixAyqVSpwXC4D4/S8kJMRYpdUL0x4YSQ8kCAIWLFiAzMxMvPzyywyxiB5gyJAhiI2NxdmzZ8W2Cxcu4NixYxgxYoQRKyMyDStXrsTvv/+O/v37Y+XKlfwFlpocvs83LL4HNIzg4GD07NnT4H+dOnUCAHh4eKBnz55cbbOORowYgUuXLmH//v1iW2lpKTZu3AhHR0dEREQYsTrT1r59e7i5uWHbtm0GT7bpdDr8+OOPkMlk6Nq1qxErbH6GDBmC0tJS/PDDD2JbUVERNm/ejNDQUHh6ehqxurrjE1nN3IEDB3DixAm0bt0arq6u2L59e4U+I0eONPnJ3ojqy8yZM7Ft2zbMnDkTM2bMgFQqxZo1a+Dm5oaZM2cauzyiJu3WrVtYvXo1ZDIZHn30UezZs6dCnx49evCXLTIqvs83HL4HkCmbM2cODhw4gAULFmDy5Mlo27Yttm3bhkuXLuGTTz6Bubm5sUs0WVKpFG+99RbmzZuHMWPGYPz48ZDJZNizZw/i4uIwb948tGrVythlNiu9e/dG79698eGHH+LatWvw9vbGjz/+iOvXr+ODDz4wdnl1xiCrmfvrr78A6B89fvXVVyvtM2TIEP61jOgue3t7bNy4Ee+//z4+++wzyOVydOvWDa+++qo4RwIRVS4uLk5c+emdd96ptM+qVav4SywZFd/nGw7fA8iUWVtbY+PGjfjPf/6DHTt24M6dO/D398fnn3+Ofv36Gbs8kxcZGYm1a9fiv//9L1auXAmNRoP27dvjww8/xKhRo4xdXrO0fPlyLFu2DDt27EBxcTECAgLwzTffNIunCyVC2aBUIiIiIiIiIiKiJozjyYiIiIiIiIiIyCQwyCIiIiIiIiIiIpPAIIuIiIiIiIiIiEwCgywiIiIiIiIiIjIJDLKIiIiIiIiIiMgkMMgiIiIiIiIiIiKTwCCLiIiIiIiIiIhMAoMsIiIiIiIiIiIyCQyyiIiIiIiIiIjIJDDIIiIiIiIiIiIik8Agi8gErFy5EgEBATX6X//+/QEAMTExCAgIwP/+9z/jFl9PSkpKsHr1aoO21157DQEBATh37lyDnTcjIwMBAQF4/vnna7yPWq3Gzp07MWPGDPTp0wehoaEYNGgQFixYgOPHjzdYrfVBq9Xi22+/RVFRkdhW9vW3f/9+AA93T4iIiIiIiOqDzNgFENGDdevWDdHR0QZtW7duRWZmJp5++mnY2tqK7TY2No1dXqN46qmncPnyZcyYMUNsGzBgANq2bQtnZ2cjVmYoKysL0dHRiI+PR9u2bfHYY4/Bzs4O6enpOHDgAHbv3o2xY8firbfeglwuN3a5FSxcuBB79+7F448/LraVff35+PgYsTIiIiIiIiIGWUQm4ZFHHsEjjzxi0Pb3338jMzMTU6dOhbu7u5Eqazy3bt2q0DZgwAAMGDDACNVUTqVS4emnn0ZqairmzZuHOXPmQCa79zabk5ODhQsXYvPmzSgpKcHHH39sxGorV9l9ruzrj4iIiIiIyBg4tJCIqJ6sWLECqampmDFjBqKjow1CLABwdHTEl19+CT8/P+zcuRO//fabkSolIiIiIiIyTQyyiJo5QRCwZs0aDB48GMHBwYiMjMRnn30GjUZToe/Ro0cxffp0hIeHo1OnTpgwYQJ++umnSo/7xx9/YPr06ejSpQtCQ0MRFRWFDRs2QKfTGfQLCAjAa6+9hi+++AIRERGIiIgwmLdr7969mDhxIjp37owuXbpg6tSpOHbsmLi9bD6mzMxMFBQUiMcDqp4ja//+/ZgyZQoiIiLwyCOPYNq0aRXmplKr1Vi7di3Gjx+P8PBwBAcHo1+/fnjzzTeRk5NTq3tcdrwtW7ZAqVRi7ty5VfaTy+V46aWXAADfffed2H7/PFTl9e/fHxEREQZthYWF+O9//4tRo0ahc+fOCAkJwaBBg/Dhhx8azG9Vdv9WrlyJAwcOYOzYsQgNDUWPHj3wxhtvGFxrQEAA/v77bwBA165dMWXKlAfWVl5paSm+/PJLDBs2DCEhIejRowcWLlyI9PT0Cn137dqFiRMnomvXrujcuTPGjBmDjRs3QhCEas9BREREREQtG4MsomZu1apVWLFiBcLDw/Hkk09Co9Fg+fLl+Oijjwz6bdq0CdOnT0dSUhKGDRuGCRMm4NatW3jhhRfwxRdfGPRdv349ZsyYgYSEBAwcOBBjxoxBQUEB3nnnHSxcuLBCGHH48GGsWrUKTzzxBB599FGEhYUBAJYvX44XX3wRN27cQFRUFKKiopCcnIzp06dj+/btAABbW1tER0fDxsYGcrkc0dHR1Q4n/PLLLzF37lxcunQJgwcPxvDhw3H27FlMmzYNR44cEfstXLgQ7733HmQyGcaPH48JEyZALpfjhx9+wKxZs2p9n0+cOIHbt28jIiIC1tbW1fbt3bs3FAoFjhw5ApVKVetzaTQaTJ8+HStXroSLiwsmTZqEMWPGQKVS4ZtvvhGDvvJ+/fVXREdHw8XFBVOmTIGbmxs2bdqEBQsWiH2io6PRtm1bAMCsWbMQFRVV45rUajVmzZqFpUuXwsrKCk899RR69+6NX375BWPHjsWFCxfEvnv27MHChQuRm5uLqKgoTJgwAfn5+fjXv/6Fzz77rNb3g4iIiIiIWhCBiEzSU089Jfj7+wvp6emVbt+yZYvg7+8vdOrUSbh06ZLYfv36dSE0NFSIiIgQtFqtIAiCcO3aNSE4OFgYOnSokJOTI/YtLi4WJkyYIAQGBgpJSUmCIAjClStXhI4dOwp9+/YVrly5IvYtLCwUnn76acHf31/YunWr2O7v7y/4+/sLBw4cMKjv9OnTQkBAgPDUU08JRUVFYntOTo4wcOBAISwsTLh165bY3q9fPyE8PNzgGIsWLRL8/f2Fs2fPCoIgCCkpKULHjh2FIUOGCDdu3BD7paamCp06dRJGjBghCIIgxMXFCf7+/sLChQsNjqdWq4URI0YI/v7+QkpKiiAIgpCeni74+/sLzz33XKX3ucwPP/wg+Pv7C//3f/9Xbb8yQ4YMEfz9/YXLly8LgiAIK1asEPz9/YV9+/ZV6Hv/te/atUvw9/cXli5datCvoKBA6Nmzp9ChQwfxnpbV7+/vL+zZs0fsW1paKgwfPlzw9/cX0tLSxPayr6u8vDyx7f7aKrsnq1atEvz9/YUPP/xQ0Ol0Ynt8fLwQFBQkjBkzRmyLiooSOnXqJBQUFBjU3qtXL6F79+4G+xMREREREZXHJ7KImrmhQ4eiXbt24udubm4ICgpCfn4+8vLyAAA7duxAaWkp5s+fDwcHB7GvQqHA/PnzodPpsHXrVrGvRqPB3Llz4eHhIfZVKpV44403AABbtmwxqEGhUKBPnz4GbZs3b4YgCHj11VdhaWkptjs4OGDWrFkoLi7G3r17a3WtP/30EzQaDZ5//nm4uLiI7V5eXli0aBHGjBkDtVqNVq1a4YMPPsALL7xgsL9MJkN4eDiAyic9r05ubi4A/X2oCTs7O4P9aqNjx4549913MW3aNIN2a2trdOzYEVqtVnxty3h4eGDo0KHi5+bm5ujRowcAIDU1tdY13G/z5s2wsbHBiy++CIlEIraHhIRgyJAhSEhIwMWLFwHoh7uqVCqcPXvWoPbNmzfjwIEDBvsTERERERGVx1ULiZo5b2/vCm329vYAgKKiIjg4OODMmTMA9HNklYUNZcrmWzp//rzBf7t27VrhuO3bt4etra3Yp0yrVq1gZmZm0JaYmAgA+OWXX3Do0CGDbdevXweACnNfPUjZeTt16lRh28SJEw3qiYqKgkajQWJiIi5fvowrV67g3Llz+PPPPwGgwlxfD1IWABYWFtaof1m/Bw1DrIyPjw98fHxQUlKC06dPi/UnJiaKc1xptVqDfSr7OrCxsQGgn9uqLgoLC3H58mW4uLhUGIYKADdv3gSgfz3bt2+PCRMm4K233sKUKVMQEBCAxx57DH369EF4eDikUv59hYiIiIiIqsYgi6iZk8vlVW4T7s5lVVBQAAD4/vvvq+xb9oTPnTt3ANwLQe7n6uqKtLQ0gzaFQlGhX9k5v/rqqwees6by8/MB1Cwc+v777/Hf//4XN27cAKCfiyssLAy+vr44ffp0rScdd3d3BwCkpKQ8sK9arUZ6ejpkMhlat25dq/MA+pDtyy+/xJo1a8R75OTkhM6dO6Nt27a4dOlShfor+zqoryefyr4msrOz8emnn1bZr6zWiRMnwsnJCevWrUNsbCySkpKwatUquLm54bXXXsOwYcPqpS4iIiIiImp+GGQRkTgcbv/+/QbDBStjZWUFALhx4wYcHR0rbM/LyxOf+HrQOc3MzHD69GmYm5vXvugqjgnonxAqP0QSAFQqFeRyOaRSKfbu3Yu33noLAQEBeOuttxAUFCQGSm+99RZOnz5d63NHRETAzs4OsbGxyM/Ph62trbitbIVImUz/lnv06FEUFxcjPDxcDN3KQqXKArTi4mKDz1evXo3//Oc/6NatG2bNmoUOHTqIQymfeeYZXLp0qdb110XZfY+IiMCGDRtqtM/AgQMxcOBA5Ofn46+//sLBgwexc+dOLFy4EH5+fvD392/IkomIiIiIyERxDAcRISAgAACQkJBQYVtqaiqWLFmCgwcPAgACAwMB6Ffpu19aWhqys7PRvn37Gp1Tq9VWOnwwLi4OH3/8caXnqE5Z+BEfH19h27vvvouwsDCkp6dj165dAIBPPvkEAwYMMHgqquyJqto+kSWXyzF27FgUFxdXeCrp4MGD6Nu3L7766isUFxdjxYoVAICpU6eKfcrCvPuHJubn5+P27dsGbbt27YKZmRk+//xzPPbYY2KIJQjCQ9dfFzY2NmjTpg2Sk5MrXYVx27ZtWLlyJTIyMlBaWorPP/8c//vf/wDon4QbOHAg3n//fTz33HPQ6XSIi4trtNqJiIiIiMi0MMgiIjz++OMwMzPDf/7zH2RnZ4vtGo0G//73v7F69WoxTBk1ahRkMhm++OILpKeni32LiorwzjvviH0eJCoqCgDw3nvviUPTAP0wtbfffhurVq0ymOfJ3NxcfLKpKiNGjIBUKsUXX3xhMIn6lStXsHfvXnh4eMDDwwMWFhYA7s3dVGbbtm3iHFMPOldl5s+fDx8fH6xduxaffvqpeAwPDw906dIFn3zyCfr27YuEhARERkZi0KBB4r5lE/LfP1/YF198UWG+LgsLC2i1WuTk5Bi0f/bZZ8jMzHzo+oF7gZpara7VflFRUbh9+zY+/vhjg3qTk5PxzjvvYM2aNbC3t4dcLseuXbuwfPlyg68fAGLtbdq0eajaiYiIiIio+ePQQiKCt7c3XnnlFXzwwQcYMWIE+vfvDzs7O/z++++4dOkS+vXrh8cffxyAPpRZtGgR/u///g9RUVEYMGAAlEolfv/9d6Snp2P48OF44oknHnjO7t27Y8qUKVi/fj2GDx+OPn36QC6XY//+/bh27RomTpyIRx55ROzv6uqK1NRUvPzyy3j00UcrPYevry+io6OxYsUKjBo1Cv369YMgCNizZw9KSkrw/vvvA9AHd7t370Z0dDSGDx8Oa2trJCQk4O+//4aTkxNu3bpV4SmomlAoFFi7di3mzp2LlStXIiYmBo8++ijs7e1hbm4OhUIhHtfLywtqtVqcu6pPnz5wdXXF3r17UVBQgMDAQMTFxeHixYvw9/fHtWvXxPM8/vjjOHXqFJ588kkMHToU5ubm+Ouvv5CYmFin+gH9qpYAsHjxYvTq1QtPP/10jfZ79tlnceTIEaxfvx6xsbHo1q0b8vPz8dNPP6G4uBgfffSROIxywYIFmDt3LqKiojBkyBDY2dnhzJkzOHbsGLp164ZevXo9VO1ERERERNT8McgiIgDA9OnT0a5dO6xevRq//PILdDodPDw88Nprr2Hy5Mni/E4A8PTTT8Pb2xvffPMNfvnlFwiCAF9fX8yePRtjx46t8TnfeOMNhISE4LvvvsOOHTtgZmYGHx8fzJs3T3xiq8wrr7yCxYsX46effsKtW7eqDMvmzp0rPhW1fft2SCQSdO7cGfPnz0dYWBgAoG/fvli2bBlWrVqFnTt3QqFQwMPDA2+++SY6d+6MqKgo/PbbbxgxYkSt76Obmxs2btyIvXv3IiYmBgcPHkR+fj5cXFzQt29fjBw5EocOHcLq1avx888/4/3338cjjzwCuVyO9evX4+OPP8bRo0cRFxeHiIgIfPfdd1i6dKlBkDVp0iQIgoDvvvsOmzZtgo2NDXx8fLB06VJYWFhg7ty5+O2339C5c+da1z9nzhxcunQJf/zxB1JTU2scZCkUCqxbtw5ff/019uzZg40bN8LGxgZdunTB7Nmz0a1bN7FvZGQkvvnmG6xatQq//vor8vPz0aZNG8ydOxezZs3iyoVERERERFQlidCYE6kQEREA4OTJk1i1ahUWLVoEb29vY5dDRERERERkEhhkERERERERERGRSeD4DSIiIiIiIiIiMgkMsoiIiIiIiIiIyCQwyCIiIiIiIiIiIpPAIIuIiIiIiIiIiEwCgywiIiIiIiIiIjIJDLKIiIiIiIiIiMgkMMgiIiIiIiIiIiKTwCCLiIiIiIiIiIhMAoMsIiIiIiIiIiIyCQyyiIiIiIiIiIjIJDDIIiIiIiIiIiIik8Agi4iIiIiIiIiITAKDLCIiIiIiIiIiMgn/D6ECTbmWABWZ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7172" name="AutoShape 4" descr="data:image/png;base64,iVBORw0KGgoAAAANSUhEUgAABLIAAANBCAYAAAD0vZfAAAAAOXRFWHRTb2Z0d2FyZQBNYXRwbG90bGliIHZlcnNpb24zLjMuNCwgaHR0cHM6Ly9tYXRwbG90bGliLm9yZy8QVMy6AAAACXBIWXMAABJ0AAASdAHeZh94AAEAAElEQVR4nOydd3gUZdvFz2xNDwmEAKGLCb2DVBGkSQdRUZqIFRF7+159RUEUC6+CoiCCSlOKKEqv0nsH6SWBQEhv23fm+2MzszO7sy3Zzabcv+vyMszOzjw7O7s7z5lzn5vhOI4DQRAEQRAEQRAEQRAEQZRxFMEeAEEQBEEQBEEQBEEQBEF4AwlZBEEQBEEQBEEQBEEQRLmAhCyCIAiCIAiCIAiCIAiiXEBCFkEQBEEQBEEQBEEQBFEuICGLIAiCIAiCIAiCIAiCKBeQkEUQBEEQBEEQBEEQBEGUC0jIIgiCIAiCIAiCIAiCIMoFJGQRBEEQBEEQBEEQBEEQ5QISsgiCIAiCIAiCIAiCIIhyAQlZBEEQBEEQBEEQBEEQRLmAhCyCIAiCIAiCIAiCIAiiXEBCFkH4yLZt2/Dcc8+hc+fOaN68Obp164YXXngB27Ztk13/7t27WL16dSmPUsq///6LpKQkvPPOO6W2z61btyIpKQlz5swRlr3zzjtISkrCv//+W2rjEDNp0iQkJSXh5s2bQdm/K8aOHYukpCTk5eV5XHfo0KFISkoqhVEBSUlJGDp0qMf1LBYLZs6cia5du6JFixYYPHhwQMc1Z84c4dw6ePAgkpKSMHbsWJ+28fvvvwufiZs3byIpKQm9evUK0IgJgiAqD/z3q/j3Xw7H713+u3jSpEnF2u+pU6ewZ8+eYj23MtOrVy+0b98+2MPwK9euXcOGDRsky7y9pgkkgTpHP/74YyQlJeHgwYPF3kb79u3L3HWQ3Hsm994SlRMSsgjCB6ZNm4ZJkybh0qVLePDBBzFhwgR06dIFx44dw6RJk/D+++9L1s/MzET//v1dilyVjd69e2Py5MmoVq1asIdSphg+fDgmT54MrVYb7KEUi1WrVmHhwoWIjIzE+PHjMWLEiGAPiSAIgihnREVFYfLkyRg4cKDPz925cycee+wxXL58OQAjI8oT58+fx+DBg3Hs2DHJ8smTJ2PUqFFBGhWdo8XB8T1z9d4SlRNVsAdAEOWFgwcPYsmSJejXrx9mzZoFlcr+8cnPz8e4ceOwYsUK9OjRA7179wYA6PV6FBYWBmvIZY7evXsLx4awU96Fn3PnzgEA/vvf/6JLly4B319oaCgAICQkRPib/39xthEWFlasbRAEQRD+IyoqCi+99FKxnpuVlQWWZf08IqI8kpubC7PZ7LS8uOeWv6Bz1Hcc3zNX7y1ROSFHFkF4yc6dOwEAo0ePlohYABAZGYnXX38dALBly5bSHhpBBBWTyQQAiImJKZX93XvvvQCAhg0bolGjRmAYBo0aNSr2NmJjY1G1alWft0EQBEEQBEEQROlDQhZBeAl/B+DixYuyj7dv3x5fffUVnnzySQC2jIgHH3wQgC1XKykpCb///ruw/o4dO/D000+jU6dOaNasGTp16oRJkyY55UeNHTsWvXr1wp07d/D666/jvvvuQ6tWrTB69GjZWvjz58/jhRdeQMeOHdGhQwe8++67yMnJkR3zrVu38MEHH6B3795o0aIF2rRpgxEjRmD58uWS9fhMov379+ORRx5B8+bN0a9fP8FtduTIEYwfPx7t2rVDly5d8Omnn8JgMDjtzzEji8+GcvWfY+7Rhg0bMGrUKLRp0wZt27bF+PHjceDAAaf9WK1WLFiwAP369UPLli0xePBgbN68WfYYyMGP89SpUxgwYABatGiBUaNGgeM4AMCNGzfwxhtvoEuXLmjevDkeeughzJs3z+kuUWFhIWbMmIH+/fujRYsW6Ny5MyZPnoyzZ89K1pPLyDIYDJg1axZ69eqFli1b4tFHH8Xhw4edxspnRH388ccuX4fjOfXHH39g7Nix6NChg5Dz9vrrryMlJcXrYwTY80zWrFkDABg2bJgko4FlWSxbtgzDhg1Dy5Yt0a5dO0yYMAF79+6VfQ3Lli3Da6+9hpYtW6Jbt244evSo7H4bN24MAGjUqBHCwsJQt25dJCYmAgDGjx+PpKQk3Lhxw+l5f/zxB5KSkrBy5Uo0aNAAWq1WEK+SkpIEcYsgCIIofeQysiwWC7755hsMHjwYrVq1QseOHTFx4kTs379fWOedd97Bu+++CwD45JNPnLIw169fj1GjRqF169Zo06YNRo0ahXXr1smOYePGjRg5ciTatGmD7t2744svvsC+ffucruH4jMXvv/8e7du3R/v27fHTTz8BsP32f/vttxg6dCjatGmDFi1aoG/fvvjss8+g0+mcXu/cuXOxefNmDB8+HC1btkSvXr2waNEiAMDRo0fxxBNPoHXr1ujVqxfmzJkDi8Xi8Vj26tULjz/+OM6fP4+xY8eiVatWuP/++/HRRx+5vCbk4TPO+NcjRu565fTp03juuefQrVs3tGjRAv369cMXX3yBgoICj+MEgIKCAnzxxRfo3bs3mjdvju7du+ODDz5AZmam07qLFy/GiBEjhOvAJ554QpKXNGfOHIwbNw4A8Msvv0iuSRzzlvhr2+vXr+Ozzz5Dt27d0KpVK4waNQqnT58Gy7L44Ycf0KtXL7Ru3RojR46Uve4+evQoJk+ejG7duqF58+bo0KEDJkyYILk+9XSO7t+/HxMmTEC7du3QunVrPPbYY9i4caPs8Vq1ahWGDBmCVq1aoW/fvvj111+9Os48WVlZ+PDDD9G9e3e0atUKTz75JC5cuOByfW+uvflzec6cOdi2bRtGjhyJli1bonPnznjvvfeQlZUlWf/GjRt4+eWX0bNnTzRv3hy9evXC1KlTkZ6eLllP/J65em/79OmDVq1ayZ5v33zzDZKSkrBv3z6fjhFRPqDSQoLwkq5du2Lx4sWYOXMmrl+/jkGDBqFly5ZQKpUAbCVKDz30kLB+kyZNMG7cOPzyyy9o0KABBg4ciCZNmgAAlixZgmnTpqFu3boYNGgQ1Go1Tp8+jW3btuHAgQPYuHEjqlevLmyrsLAQTzzxBEJDQzFs2DBkZGRg/fr1mDhxItavX4+6desCsIW6jx49GiaTCf369UNUVBS2bduG3bt3O72emzdvYuTIkdDr9ejTpw9q1qyJtLQ0bNq0CVOnToXVasWYMWMkz3njjTfQsGFDjB07FoWFhQgPD8euXbswadIkaDQa9OvXD0qlEmvWrMHff//t8ZgOHz4cHTt2dFq+du1aJCcno02bNsKyr7/+GnPnzkVCQgKGDx8OhmGwceNGTJgwAZ9++qnk4uSdd97B2rVr0ahRIzz22GO4fv06pkyZgqpVq3ock5gXXngBLVq0QNeuXREWFgaGYXD27FmMHz8eBoMBffv2Ra1atXDkyBHMmjULhw8fxrx584Rz4pVXXsGuXbvQs2dP9O7dW3jf9uzZg99//x0NGzaU3S/LsnjmmWdw6NAhtGzZEn369MHp06fx1FNPlbj8bebMmVi4cCEaN24sHMfDhw/j77//xtGjR7Fx40aEhIR4tS0+z2Tr1q04f/48HnvsMcTFxSEhIQEsy+LVV1/Fxo0bUadOHTz88MPQ6XTYtm0bJk6ciPfffx+jR4+WbO/bb79FWFgYxowZg8uXL6Np06ay+42Pj5dcdIlFymHDhuHAgQP466+/MHnyZMnz1q5dC41Gg/79+0OpVOLUqVPCY/ykgSAIgig7TJs2Db/++is6duyI+++/H/n5+cL1z6JFi3Dfffehd+/eyMvLw7Zt29CtWze0bt0aUVFRAOy/eXFxcRg0aBAAm8P+tddew7lz5/Dmm28K+/r5558xY8YMxMXFYejQoTCbzViyZIlLQWH37t3YsmULhg8fjoyMDLRq1QoWiwUTJkzAqVOn0K1bN3Tr1g2FhYXYvn07fvzxR9y8eROzZ8+WbGfz5s2YO3cu+vfvj/bt22Pt2rX49NNPcevWLfz222+4//778fjjj2Pjxo345ptvEBUVhfHjx3s8dnfv3sW4ceOQkJCA0aNH4+TJk1i6dCkOHTqEFStWCGX1JeHatWuYMGECFAoF+vfvj6ioKBw/fhw//PADTp8+jZ9//tnt8/Pz8/HEE0/g4sWL6Ny5M/r27YubN29ixYoV2L17N3799Vfhenj+/Pn48ssv0axZM4waNQpmsxkbN27EK6+8AqPRiGHDhqFjx44YPnw41qxZg1atWqF79+5ISEhwO4ZXXnkFubm5GDhwIG7fvo1Nmzbh6aefRq9evbBz507069cPRqMRa9euxfPPP4+NGzciPj4egK2x0ZQpUxAbG4vevXsjPDwcly5dwq5du3Do0CGsWrUKTZo0cXuOrly5Eu+//z5iY2MxYMAAhIWFYdu2bXj55Zfx6quv4vnnnxfG+tVXX+G7775DQkICRo4cifT0dHz00UeIjY316v0qLCzEmDFjcOXKFXTu3BmJiYk4dOgQxo4dC4PBIIyJx5drb8B2k37u3Ll44IEHcN9992Hv3r1YuXIlbt68KQijWVlZePLJJ5GdnY1+/fqhevXquHDhApYvX46DBw9i7dq1UKvVTmN39d4OHToUc+bMwdatWzFs2DDJc/766y9Ur14dnTp18ur4EOUMjiAIr/nggw+4xMRE4b+2bdtyzzzzDLdo0SLu9u3bTuunpKRwiYmJ3AsvvCAsMxqNXNu2bbm+fftyhYWFstv/9ddfhWVjxowRtmEymYTl3333HZeYmMh99dVXwrLRo0dzTZo04fbt2ycsy8zM5AYMGMAlJiZyb7/9trD8/fff5xITE7m9e/dKxnDy5EkuMTGRe+yxx4Rls2fP5hITE7mHH36Ys1qtwnKLxcL16tWLa926NXfhwgVh+Y0bN7guXbpwiYmJ3OzZs4Xlb7/9NpeYmMidO3fOxRHmuHXr1nGJiYncuHHjOIvFIowpKSmJGzNmDKfT6YR1s7KyuD59+nCtWrXiMjMzOY7juP3793OJiYncU089xRmNRmHdJUuWCO9bSkqKy/2Lxzl58mTJcpZluUGDBnEtWrTgTp8+LXlsxowZXGJiIrdkyRKO4zjuwoULXGJiIvfWW29J1tuwYQOXmJjIffrpp8Iy/j3Ozc3lOI7jVq1axSUmJnLvvvuu5HjPnDlTeA08Bw4c4BITE7np06e7fB388b5z5w7XuHFjbvTo0cKx5XnmmWe4xMREbvfu3cKyxMREbsiQIW6Pldx+OI7j1qxZI7wP4vM8OTmZ69q1K9e0aVMuOTlZ8hpatWrF3b171+P+3FFQUMC1bt2a69+/v2T53bt3uSZNmnBTpkwp0fYJgiAI96xevZpLTEzkxowZw82ePdvlf4mJiVzPnj2F5zleM+Xn5wu/WWJOnTrFJSYmci+99JLTPhctWiQsO3z4MJeYmMgNGzZMuEbgONt10aBBg7jExETu0KFDHMdx3O3bt7mWLVtyvXv35tLT04V1z549yzVr1oxLTEzkVq9eLSznf4u3bdsmGdvff//NJSYmcrNmzZIsz8/P57p06cI1adJEuI7hX29iYiK3ZcsWYd3du3cLy/lrCvH6I0eO9PAOcFzPnj25xMRE7vnnn5f83k+bNs3p2qxnz55cu3bt3B5LHsfrlU8//ZRLTEzk9u/fL1nv2Wef5RITE7mLFy+6HefUqVOdXifHcdzWrVu5xMREyW92x44dud69e3Nms1lYdvv2ba558+bciBEjhGWuroscr2nE5yD/ejiO41577TXhGv/OnTvC8jlz5nCJiYnc0qVLhWX9+vXjOnbsKDlnOI7j5s+fzyUmJnJffvmlsEzuuPLjf+ihh7isrCxhuV6v5x577DGucePGwvX1tWvXuKZNm3JDhw6VjHf79u1cUlISl5iYyB04cMDxEEv4+uuvucTERG7OnDnCMrPZLLxm8efRl2tv8bm8fv16YV2TycQNHDiQS0xM5G7cuMFxHMctXryYS0xM5FatWiUZ24cffsglJiZyO3bsEJY5vmdy721ycjKXlJTETZw4UbI9fj4zc+ZMt8eEKL9QaSFB+MDUqVMxb948dO/eHWq1GgUFBfjnn3/wySefoHfv3vjyyy89BjlarVZMmzYNH3/8sdPdMN6dJGenfuqppyR3KHr06AEAuH79OgAgLS0Nhw8fRvfu3dG5c2dhvdjYWLz44otO2xsyZAg+/vhjp3Duli1bIiQkRHYMffr0gUJh/9o4efIkbt68ieHDhwulXQBQt25dr+4WOvLvv//i//7v/5CQkID//e9/grNp1apV4DgOb731lsSRFBMTg2eeeQZ6vV6wlvPlAq+88go0Go2w7ujRo106oFzRr18/yb9PnjyJixcvYuTIkWjevLnksZdffhlqtVooPeDPg8uXL0ts/L1798bWrVvxxhtvuNzvunXrwDAMXn/9dcnxfuWVVxAZGenTaxCj0Wjw2Wef4T//+Y9wbHk6dOgAQP7cKw58ueHUqVMl53mdOnXwwgsvwGKx4I8//pA8p127doiLiyvRfsPDw9GnTx9cvXpVCKEHbMfUarUGvfU2QRBEZeHQoUP45ptvXP7nCZZlwXEcUlNTcfv2bWF5ixYtsHXrVnz55Zdun8//Hr/11lsSx0psbKyQa7p69WoAtvIpg8GA5557TtJZuWnTphg+fLjs9kNCQoRrMfH606dPF2ImeCIiItC0aVNYrVbk5uZKHktISJA0wmnbti0AICwsTNKxrXbt2qhWrRpu3brl9nXzMAyDt956S/J7//LLLyMsLAx//fWXV9vwBH+t49hF7pNPPsH+/fvdluzz1wH33nuvk0P7wQcfRNu2bbFlyxahZIzjOGRlZeHatWvCejVq1MCGDRuwbNmyYr+GESNGSJxI/PEfOHCg4LwCbNfHAITjz7IsXn/9dXz22WdO3bjvu+8+AJ6vqdauXQuTyYQpU6ZIckZDQkIwZcoUsCwrXE9t3LgRFosFzz//vGS8PXv2RLdu3bx6revWrUNUVBSee+45YZlKpcLbb78NhmEk6/py7c1Tp04dSXWKWq0W5iT8fIU/Z06ePAmr1Sqs++qrr2LPnj144IEHvHot4n22a9cO+/fvl5Qwrl27FgDouq8CQ6WFBOEjDzzwAB544AEUFhbiyJEj2L9/P7Zv344bN25g/vz5YFlWYlV3JDQ0FAMGDABgs2RfuXIFycnJuHTpkpD5ICeG1a9fX/LviIgIAPag7fPnzwOAk8ACQFKix8NnOuTk5ODff/9FcnIyrl27hhMnTsBoNEp+XHgc7dnu9slfCHhLVlYWJk2aBI7jMGfOHMlFJ58ptXnzZiF0n+fOnTsAIORAnT9/HkqlUijjFNOmTRtcvXrV6zE5vl5+HMnJyZgzZ47T+uHh4bhw4QI4jkNSUhLatGmD48ePo0ePHkJZRM+ePVGnTh23+z1//jxq1arlVAqp0WjQrFkz2Vwwb4iJicHgwYPBsiwuXryIK1euICUlBRcuXBDyA/zVUef8+fOIj4+Xfa3t2rUT1hHjyf7vLcOGDcOff/6Jv/76SyhPXLt2LWJiYtC9e3e/7IMgCIJwz+TJk912iktKSnL7/KioKAwYMADr1q1Dnz590KZNG+F31JvmHOfPn4dCoRB+c8Q4/g6dPn0agF2sENO2bVusWLHCaXmNGjWcbgo1aNAADRo0gNFoxMmTJ3Ht2jUkJyfj7NmzOHToEAA4XV/Vq1dP8m/+5o/c9rVarSSfyh1xcXFo0KCBZFlkZCQaNGiAs2fPQq/XlziuYPjw4Vi+fDm+/vproQzy/vvvFyIZ3HHt2jXodDpYrVbZayr+WvTChQto164dHnvsMcyfPx9DhgxBixYtcP/996NHjx5o0aJFiV4DH8/Bwx+T2rVrS5ZrtVoA9utuhUKBPn36ALCJW5cuXUJycjIuX74syQp1x5kzZwDYMrIuXbokeYzPU+PPUU/X+XIxImIMBgOuX7+Ojh07OpXuVa9eHbVr15aM15drbx7HuQoA4QYsf9z69euHb7/9Fr/99hs2b96Mbt26Ce9lcW9mDhs2DEeOHMGGDRswevRoWK1WbNiwAY0bN/b4PUOUX0jIIohiEh4ejh49eqBHjx54++23sWrVKrz//vtYsmQJJk+e7Pbi4PDhw/jkk0+EHwmtVovGjRujWbNmuH37thAqLkbsLgIg3Dnh1+UvbMLDw52eGx0d7bQsNzcXn3zyCf7++2+YzWYwDIOEhAR06tRJ4mQR45id5Os+XWE2m/HSSy8hNTUVM2fORLNmzSSP5+fnA7DlI7iCv8OZl5cHrVbr1FnS1zEBrl/v7t273V4wFBYWIiIiAj/++CMWLFiAtWvXYteuXdi1axemT5+OLl26YNq0aU4XSeL9uMrz8vU1OLJ582Z8+eWXwp2xsLAwNG/eHI0bN8a+fftkz73iUFBQ4HSHkofPu3BsCMBfJJaUTp06oUaNGli/fj3eeustXLt2DWfPnsWYMWNkcxcIgiCIssnMmTPRvHlz/P777zh06BAOHTqEL774As2bN8f06dNlb1rxFBQUQKvVOl0/AbbJdWhoKPR6PQAgOzsbAGR/t8SZpWLk8iRZlsW8efOwaNEi4bqkatWqaNOmDRISEnDlyhWn31lX14ty4/YFsZtIDP8a8/PzSyxkNW7cGCtWrMD333+Pf/75BytWrBDyt8aNG4dXXnnFyenDw19TXb161a1Djz+Or732GurVq4dff/0Vp06dwsmTJzFnzhw0aNAAH3zwgaQawRdcCW7eHP8LFy5g+vTpgkipVqtxzz33oHnz5rh+/brHayr++tZdYLv4+haQv+auUqWKx7Hy25F7PmC7vuQ/B+KxeXPtzSN3zBzf//j4eKxatQrfffcdtm3bhr/++gt//fUX1Go1RowYgf/85z8+Xw8+9NBDmD59Ov7++2+MHj0ae/fuRUZGBiZOnOjTdojyBQlZBOEFBQUFGDFiBBo0aIB58+Y5Pc4wDB555BFs3LgRe/bswZ07d5zugvHcunULzzzzDLRaLaZNm4Z27dqhfv36UCqVWL9+PbZu3VqsMfI2Y/6HR4y4Sw7Pm2++iX/++QejRo3C0KFDkZiYKLi8vLWc+7pPV0ybNg1HjhzB2LFjnYIaAdtFhlKpxMmTJz0KEVFRUUhOTobZbHZa15cxycFf7Hz88ccYOXKkx/XDw8Px8ssv4+WXX8a1a9ewd+9e/PXXX9i3bx9effVVrFy50uVrkDumgPNrcBQ0xfAX6DwnT57Eyy+/jBo1amDWrFlo0aIF6tSpA4ZhMH/+fL92dQkPD8fdu3dlH+MvfLy58CoOCoUCQ4YMwfz583H8+HHhdZG9nCAIonyhVqvx1FNP4amnnkJqair27t0rXGs999xz2LZtm8vrgvDwcOj1euTn5zuV5RuNRhgMBqGci7/+KSwsdArO9rb7HgAsXLgQX331FTp27IhnnnkGTZo0EVwmTz/9NK5cueL1tkqK0WiUXc4LIq5+g10JT4DzdQVgE7O++uormEwmHD9+HLt27cLvv/+O77//HvHx8XjiiSdkt8ULKkOHDsVnn33m7qUI4xo5ciRGjhyJzMxM7Nu3D1u2bMHmzZvxwgsvYPv27V6HnvuDgoICPPXUU8jPz8fbb7+NLl26oGHDhtBoNDh58qRXTY/468qtW7d6dOvz19wFBQWSMkQAQhdxd/A3Qr29vvTl2ttX6tSpgxkzZsBqteLMmTPYvXs3fv/9d/z222+IjIx0W9kiR0REBB588EGsX78eaWlp2LBhA5RKpdDggaiYUEYWQXhBREQE8vPzsW/fPmRkZLhdV6FQCBctchcDW7duhV6vx5QpU/Doo4/innvuEazj/AVOcVwxTZs2BcMwTjkFgN26zJOXl4d//vkHzZs3x4cffoi2bdsKF3E3b96E0Wj0agy8vdmbfbpi6dKl+O2339CxY0e88847suskJSXBarU6WZgB4Pjx4/jiiy9w5MgRAECzZs3AsixOnjxZ7DG5grcny23HbDbj008/xeLFiwHYLOAzZ87EiRMnANjKDcaMGYNly5ahfv36OHXqlGCzdoR35qWmpkqWyx0D/uJCTqRLSUmR/HvdunVgWRYffPABBg4ciLp16wrnKF9y6S9HVuPGjZGXl4eLFy86Pca/V96UhhQXXhDdsWMHdu7ciQYNGsiWjBAEQRBlk5SUFMyaNQs7duwAANSqVQuPPPIIfvzxR3Tq1AlpaWm4efMmAPnrrcaNGwOw/+aIOXr0KDiOE36HeCe4uJstj9z1hCv+/vtvKJVKfPfdd7j//vuF60GO4/z+O+uJa9euOYkWer0eFy5cQNOmTV06jvjrCkdxhOM4p+uKP/74A9OmTQPHcdBoNLjvvvvw5ptvCqWCR48edTm+Bg0aQKPR4OzZs7LH5KeffsLcuXORnZ2N7OxszJkzR8iLqlq1KgYPHozZs2djxIgR0Ov1QjWBOyHOnxw4cAAZGRkYPXo0nnrqKTRu3Fg4pnLX83Lj4q8r+dJWMdevX8fMmTOxfft2APZzVO6YenN9GxISgnvuuQfnzp1zcsTn5eUhOTnZaWzeXnv7wrZt2zB16lQUFBRAqVSiVatWmDx5MpYuXQrA/Tnj7r0dOnQoOI7Dtm3bsGvXLnTu3Nmlm5KoGJCQRRBeMnr0aCGQUc5psm3bNuzbtw99+vQRRCG+vM1sNgvr8XZZR0Hs/Pnz+OWXXwDYAjB9JS4uDt27d8eBAwewadMmYXlBQYGTZVutVkOhUCAvL08iphgMBkybNs1pzK5o0aIFGjVqhL/++ksiZt29excLFy70+PyDBw9ixowZSEhIwFdffSVbDghACFqdMWOG5M5oQUEBpk6dih9++EHInODbA3/xxReSddetW1diIatDhw6oXbs2Vq1ahePHj0semz9/PhYtWiSUi5pMJixcuBBz586VXMgUFBQgNzcXcXFxLi8i+df76aefSt6HH3/80em8qVevHpRKJQ4cOCC5U7pz505hLDyuzr39+/cLdw6Lc+7JMWLECAA295pYZEtJScG3334LtVqNgQMH+mVfcvDW/r/++gtnzpwhNxZBEEQ5IyQkBD/88AO+/vprybWKyWRCeno6NBqNIBTJXW/xv0OzZs2ShEBnZWUJDiD+t2Hw4MFQq9X4/vvvJeteunRJNh/LFVqtFlarVbINAJg7d64QEu6v31lPmM1mzJo1S7gG4TgOX375JXQ6HR5++GGXz+Mb4+zevVuS57Vs2TJJ8xoAOHHiBJYsWeIU+s0LjLVq1XK5H61WiwEDBuDy5ctYtGiR5LGDBw/is88+w+rVqxEdHY3w8HD88ssv+N///uc0Bv6mH78vuXMhEPDXVI6B7qmpqcJ1t/i9lhvXkCFDoFQq8dVXXyE9PV1YbrFYMG3aNCxcuFB4vQMGDIBWq8V3330nWffIkSOC2OWJ4cOHQ6fT4YsvvpCcF7NmzXI6L3259vaFq1evYvny5Vi+fLlkOf/5cHfOuHtvu3Xrhri4OCxYsAAZGRl03VcJoNJCgvCSF154ARcvXsSmTZvQt29fdOvWDfXr14fFYsHJkydx7NgxNGzYEFOnThWeExMTA41Gg4MHD+KTTz5Bnz590LNnT3z55ZeYN28erl69irp16+LGjRvYsWOHYH13/JH2lv/+978YNWoUXnnlFfTu3Rvx8fHYsWOHpPMdYMtj6NOnDzZt2oRHHnkEXbt2hU6nw44dO5CRkYHo6Gjk5+eDZVmn54phGAYzZszAk08+ifHjx6Nfv36IiIjAli1bPIZ85ufn4+WXX4bFYkH37t2xevVqmEwmp7tyL730Ejp16oSxY8di8eLFGDhwIHr06AGNRoOtW7fi9u3bGDVqlNAhplWrVnjqqafw448/YtiwYXjggQdw584dbN26FXXr1nW64+QLSqUSM2fOxDPPPIMxY8bgwQcfRJ06dXDmzBkcOHAAtWvXxmuvvQbAFhjbr18/bNq0CcOHD0enTp1gsViwdetWZGdn4+OPP3a5nwEDBmDTpk3YuHEjrl27hs6dO+Py5cs4cOAAEhISJB2LYmNj0bt3b+G97NGjB1JSUrB9+3a0a9dOcmdrwIABWLRoET788EMcPnwYcXFxuHDhAvbs2YOYmBhkZmYW+9xzZOjQodi+fTs2bdqEIUOG4P7774dOp8O2bduQn5+P999/3ylg1d8MHz4c06ZNA8MwGDx4cED3RRAEQfiXuLg4jB8/HosWLcKgQYPQo0cPKBQK7N69G1euXMGkSZOEG4d8HtTy5cuRm5uLsWPHokOHDpgwYQIWLVqEIUOGoGfPngBsTt309HQ888wzQsfehIQETJkyBV9++SWGDh2KBx98EAaDAZs2bRIEC3fXQzxDhgzBiRMn8Pjjj+Ohhx6CWq3GwYMHcfbsWVStWtWvv7OeUKvV+PPPP/Hvv/+iVatWOHnyJI4fP4777rtP0g3RkaZNm6JZs2Y4fvw4nnjiCXTo0AEXL17E/v37he3wPP3009iwYQPeeOMNbNy4EfXq1cOtW7ewefNmxMXFYcyYMW7H+Pbbb+P48eOYOXMmtm3bhpYtWyItLQ2bN2+GSqXCjBkzoFAooNFoMGXKFEyfPh2DBg1Cnz59EBISgsOHD+P06dMYOnSoIMDx58KGDRsQFhaG4cOHu+2eWFzatWuHhIQE/Pnnn8jOzkbjxo1x+/ZtbNu2DVqtFgzDSN5ruXO0fv36ePPNN/Hpp59i0KBB6NWrF6Kjo7Fr1y5cuXIFPXv2xJAhQwDYztG3334bH330EYYPH44+ffogPz8fGzduRM2aNb26vh0/fjy2b9+OxYsX48yZM2jVqhVOnDiBixcvOmWz+nLt7QuPPvooVqxYgS+++AKHDh1CUlISMjMzsXHjRoSFheHZZ591+Vx3761SqcTgwYOxcOFChIWFCUH8RMWFHFkE4SVKpRKzZ8/GN998g+7du+P06dP45ZdfsHLlShiNRrz++utYs2aNpD5fo9Hgv//9L6Kjo7Fs2TIcOHAA8fHxWLRoETp16oQDBw5g2bJluHbtGsaOHYsNGzagSpUq2L17d7Gs53Xq1MFvv/2GAQMG4PDhw1i9ejWaNm2K7777zmndGTNmYPz48cjPz8eSJUuwe/dutGjRAsuXL8ewYcNgMBiErivuaNWqFZYvX46uXbti586dWLduHR544AHMmDHD7fNyc3OFUMlff/0VX375JebMmeOyPfd7772Hzz77DDVr1sTatWuxZs0aVKtWDTNmzMAHH3wg2fZbb72F6dOnIzQ0FCtWrMDFixcxffp0n1v6ytG+fXusXLkS/fv3x5EjR/DLL78gNTUVY8eOxW+//SaxMX/22Wd4/fXXYbVa8dtvv+H3339HnTp18N1333nM2Jo1axbeeOMNmEwmLF++HOnp6fjmm2+EUgkxM2bMwNixY5GTk4PFixfj1q1bmD17Nvr27StZr0mTJpg/fz6aNWuGrVu3YsWKFcjIyMCUKVPw559/QqFQ4J9//inxMQJsIudXX32F9957D+Hh4Vi1ahV27NiB1q1b46effnJqtR0I+BbQ7du3dxmsTxAEQZRd3nzzTUydOhURERFYs2YNVqxYgfDwcHz66ad4+eWXhfU6dOiA0aNHIzc3F0uXLhVKu9555x18/vnnSEhIwF9//YUNGzagQYMGmDNnDt544w3Jvp599lnMmDEDMTExWL16Nfbu3Yvx48dj0qRJAFyHsot54okn8P7776NKlSpYuXIl/vrrL4SHh2PWrFn46KOPAMBvv7OeCAkJwbJlywBAuI6YPHkyFixY4NIBzzNv3jwMHz4c169fx5IlS6DT6fDzzz+jVatWkvVq166N5cuXY8CAAThz5gwWLVqEw4cPY8iQIVixYoXLwHme2NhYrFixAk899RTS0tKwePFiHDlyBL169cKKFSskQsnYsWPxv//9D7Vr18b69euxdOlSmEwmvPvuu5JrzoSEBCFkfunSpbLlov4gLCwMixYtQt++fXH27FksWbIE586dw5AhQ7B27Vo0btwYR44cEUo0XZ2jEyZMwPz589G4cWNs3rwZv/32G1QqFd555x3Mnj1b8l6NHj0a3377LWrWrInff/8dR44cwZQpU7y+ptJoNFi4cCGeffZZpKWlCa6ohQsXynYM9OXa21uio6OxZMkSPP7447h+/Tp+/vln7Ny5E/fffz9WrFghe53L4+m95a/7+vbtW+JGBkTZh+FKq1CbIAiCIEqRPXv2YOLEiZg+fToeeeSRYA+HIAiCKKNkZ2fDarXKdi2cPXs2vv32W6xcubLcZC326tULeXl5xcowIojyym+//Yb//ve/+Omnn4rdxZIoP5AjiyAIgqhwmEwmzJs3DxERERgwYECwh0MQBEGUYQ4ePIiuXbs6ZYpmZWVhzZo1iI6OdusUIQgiuOTn5+Pnn39G3bp10alTp2APhygFKCOLIAiCqDAkJydj8uTJSE9PR1ZWFqZMmSK0+CYIgiAIObp3746EhAR8++23OH36NBITE5GbmyvkWn766acuG7QQBBE8Dh06hBkzZuDmzZvIz8/HzJkzS61zJRFcSMgiCIIgKgxVq1ZFfn4+jEYjxowZg+eeey7YQyIIgiDKOOHh4fj111+xYMEC7Ny5E/v370dYWBiaN2+OiRMnUpkSQZRRqlevjoyMDCiVSkyZMgXDhg0L9pCIUoIysgiCIAiCIAiCIAiCIIhyAWVkEQRBEARBEARBEARBEOUCErIIgiAIgiAIgiAIgiCIcgEJWQRBEARBEARBEARBEES5gIQsgiAIgiAIgiAIgiAIolxAQhZBEARBEARBEARBEARRLiAhiyAIgiAIgiAIgiAIgigXqII9gPJGenp+sIdAFBETEwYAyM7WBXkkBA+9J2UTel/KHvSelE3i4iKDPQTCBZXl+quyfzdU9tcP0DEA6BgAdAwq++sHKtcxKM71FzmyCIIgCIIgCIIgCIIgiHIBCVkEQRAEQRAEQRAEQRBEuYCELIIgCIIgCIIgCIIgCKJcQEIWQRAEQRAEQRAEQRAEUS4gIYsgCIIgCIIgCIIgCIIoF5CQRRAEQRAEQSA1NRWvvvoqOnXqhHbt2uH555/HjRs3fNqGxWLBiBEj0KtXrwCNkiAIgiCIyo4q2AMgCIIgCIIggktOTg7GjRuHgoICjBs3DlqtFgsXLsTo0aPx559/omrVql5tZ8GCBTh79iwSEhICPGKCIAiiIsJxHAoKClBQkI/8fB0ALthDCgq5uTapxmy2BHkkxYVBSEgowsIioVAo/b51ErIIgiAIgiAqOT/99BNu3ryJVatWoXnz5gCA7t27Y9iwYViwYAHefvttj9u4fPkyvv32W6jV6kAPlyAIgqiAcByH/PwcGAwF4DgODKOEQsEEe1hBwWKxBnsIJcJqtaKgIBdGowGxsfFgGP++jyRkEQRBEARBVHL+/vtvtG7dWhCxACAxMRGdOnXC33//7VHIslqt+L//+z907twZOTk5yMjICPSQCYIgiAqG0WiATpcHjSYEMTHVwDD+d/KUF5RKWwqU1coGeSTFg+M45OVlQa8vgMGgQ2houF+3TxlZBEEQBEEQlZjc3FykpKRIRCyeZs2a4e7du7h7967bbSxatAiXL1/Ghx9+GKhhEgRBEBUcg6EQABATUw0qFbl7yzMMwyAysgoAwGDQ+X37JGQRBEEQBEFUYtLS0gAA8fHxTo9Vr14dAHD79m2Xz7927Rpmz56NN954AzVr1gzMIAmCIIgKj8VihkKhIhGrgqBQKKFQKMGy/i+TpNJCgiAIgiAqBNn5Ruw7cxvtk6ojPjYs2MMpNxQW2u6Ah4aGOj0WEhICANDp5O+msiyL//u//0PLli3x+OOPB2yMMTGV4/3kS0kqy+t1pLK/foCOAUDHAKi8xyA3VwmLBeDjlPjjUBmpKMdAoVBCpVL4/VwmIYsgCIIgiArBH7uvYvep27iQnIPXHmsd7OGUG1jWlr/hLohVoZC/kP7ll19w7tw5/Pnnn34PciUIomJz/PZZ/P7veuSbCiXL+W8Sx151CZE1MK7Vw4iPiCuV8REEUXICdWlAQhZBEARBEBWC7AKj7f/5xiCPpHwRHm4LYNXr9U6PGQwGyTpiUlJS8NVXX2H8+PGIiopCVlYWAMBisYBlWWRlZUGtViMyMrLEY8zO9n++RlmEv2NdWV6vI5X99QOV4xiwHIt1Vzdj443tPj3vbmEGzmdcxtgmj6FVXLMAja5sUBnOAznMZgsAgCtSMctr0Lk/KO9h7zwcx8Fstrg9l+PifL9OICGLIAiCIIgKgdVqu/I1l/OLvtImISEBAJCenu70GB/yLpefdfjwYej1esybNw/z5s1zerxz587o2LEjFi9e7OcREwRRXskz5WPR2eW4mH0ZAKBVatCiWlMwouhmrdbWqc5otOfqGKx6nM74F3qLAfNP/4zedXtgSMP+UCoqb1c7gqjMkJBFEARBEESFwFIkYJX3u5elTWRkJOrWrYuzZ886PXb27FnUqFEDcXHOpTzdunXDokWLnJZPnz4dubm5+PzzzxEVFRWQMRMEUf64nHMNC88sQa4pHwBQMzweTzcfixrh1SXruXIjnbh7Gov/XQmD1YCtyf/gWm4yJjYfjWgtfc8Q5ZePP56KDRv+xsqVa1GzZi3JYzqdDi+99DzOnTuD8eMnIiGhNmbMkHYHViqVCA0NRd269TF48DAMGjTUqdS/W7f2HscxYcIzmDjxuZK/oFKChCyCIAiCICoEVpZ3ZDkmqxCe6N+/PxYsWIBz586hadOmAICLFy/iwIEDmDBhguxzqlevLnQ1FBMREQGDwYAuXboEdMwEQZQPOI7DtpRd+PPKBrCc7UZDh/i2eLzxCGiVGq+307p6C9SKqIkFZxbjVsFtXMm9hk8Of4Wnmj2BxJhGgRo+QQQFk8mEt99+DefOncETT4zFM8+8gPXr/wIADBkyHK1atQFgK+fPycnG3r27MXPmdBw5chBTp85wErPq1auPceOecrm/e+65N3AvJgCQkEUQBEEQRIWAd2RZLOTI8pWJEyfijz/+wMSJE/HUU09BoVBg0aJFiI+Px8SJEwHY7gxv2bIF1apVQ9euXYM8YoIgygM6sx5L/l2Bkxk2x6eKUeKRxKHoWuu+YjWIqB5WDW+0m4wVF//A/tuHkW8qwOzjP2Bww37oU+8BKJjy3eGNIACbOPXf/76DI0cOYeTIUZg06WXJ482bt0S/fgMky554YhzmzJmFFSuWo3nzVnjkkVGSx2NiYp2eU56hTzpBEARBEBUC3pFlodJCn6lSpQqWLVuGNm3aYO7cuZg/fz7atGmDX375BbGxsQCArKwsvPXWW/j++++DPFqCIMoDKfmpmHlktiBiVQ2JwevtXkS3hE4l6nKqUaoxpskjGN34EagVKnDgsPbqRsw79RMKzZUrHJ2oeHAch08++RC7du3E8OEj8corb3j1PIZhMGnSy6hduw6WLPkJVqvV85PKMeTIIgiCIAiiQmCxcpL/E75Rp04dzJ071+XjtWvXxoULFzxuZ8WKFf4cFkEQ5ZB9qYfw28U/YGFtXehaVGuCcU0eQ5g6zG/76FKrA+pGJmDBmcVI12fiTOZ5zDz8NSY2H4N6UXX8th+CKE1mzfoMmzZtwMCBQ/Dmm++CZb2/plGpVHjwwb74+ecfcenSBTRu3DSAIw0u5MgiCIIgCKJCwIe8sxzn04UfQRAE4T9WX/oLS8+vgoW1gAGDYfcMwLMtxvtVxOKpHVkLb3eYgtZxzQEAmYZszDo6FyfTnZtXEERZ5/vvv8GaNSvRvn1H/N///bdYzsWGDW15cZcuXZQst1otyMnJcflfeYMcWQRBEARBVAisIvHKbGWhpbbsBEEQpcqp9LPYnrIbABCpicDEZqNxb8w9Ad1nqCoUTzcfix0pu7HmynpYOCuW/LsC9aNep46GFQzr3aswHvsTMBuCPRQ76hBo2w6FsnrDEm1m6dJf8Mcfq8AwDM6fP4f09LuIj6/h83b4bsG5uTmS5adPn8KgQb1dPm/PniM+7yuYkJBFEARBEESFQJyNZbGy0KpJyCIIgigtCsyFWHZhNQAgVBWCN9u9hKqhMaWyb4Zh0Kvu/agSUgU/nlkCnUWPZedX4fmWE0qUx0WULUynN8OafDLYw3DCpAlFaK/nS7SNP/5YhW7d7seDD/bFhx++h2nTPsCcOb5nUlostnJex/P+nnvuxeTJr5RojGUJErIIgiAIgqgQWEXZWNS5kCAIonRZceEP5JsKAACP3Du01EQsMW2rt8Sp+DY4nHYcZzLP48DtI+hcq0Opj4MIDJoWfcGZ9WXOkaVp3rfEm+nYsRM++uhTaDQa/PPPduzcuR0rVizHyJGjPD9ZRF5eLgCgShXp5y8yMhIdOtxX4nGWFUjIIgiCIAiiQmBhxY4sysgiCIIoLY6mncTRuzanTKtqzdCxRtugjeXRxKG4mH0FuaY8rLq0FokxjYIiqhH+R1m9IcL6vxrsYQSE119/BxqNRvj7+PFjmDt3Dtq3vw/16zfwejsXL9qasiQmNg7IOMsKFPZOEARBEESFQOLIspIjiyAIojTINebjt4trAADh6jCMajwiqOV8YeowjG4yEgBgsBqx9PxKsBz9JhBlG4XCLs3ExMTi1VffhMlkxPTpHwjlgp6wWCzYuXMbatashUaN7g3UUMsEJGQRBEEQBFHu4TjOKeydIAiCCCwcx2H5hdUoNOsAAKOSRiBKExnkUQHNqjZGl5odAQAXsi9jz60DQR4RQfhGv34PoXv3Hjh//hx+/vlHr54zf/5cpKXdwejR4yt8NhyVFhIEQRAEUe4Ri1gAObIIgiD8RVRUKJRK+UnxrhsHcDrjHACgc+12eDCpU4n3p1TavBYxMWFerW+1csjL0zstH3HvIJzPvoQsQzbWXF6HxrGJqB5WrcTjI4jS4s03/w/Hjx/DL78sROfOXYXlZ86cglJpa2hjtVqRlZWJ/fv34uTJ4+jX7yEMHTrCaVvZ2VnYtGm9y31FRUWhc+du/n8RAYKELIIgCIIgyj1Wh0wsi4UysgiCIPyBUsmAA3A7o1CyPMeQg5+OrwIARGoi0b/uQKQ6rBNoalYLdymyhapCMLbJI/j6+HyYWDMW/7sCr7Z9HgqGipKI8kFcXBymTHkNM2Z8iGnT/otHHnkcALB27RqsXWsr51UoFIiIiMS99ybivfc+RL9+A2TdWDduXMe0af91ua9GjRJJyCIIgiAIgihNxEHvADmyCIIg/MntjEK8+PkO0RIOmqQjUEbbusdlnLkXb+05VOrj+vbNnqhVLdzl44kxjdCjdlf8c3MvruZex/aU3ehdt0cpjpAg3POf/0zFf/4z1eXjAwYMxoABg4V/jxjxiM/72LPnSHGGVqYhOZogCIIgiHKPY5dCErIIgiAChzIuBcroTACAJT0BbE71II/INUPveQhxoVUBAH9d3YTbhWlBHhFBECWFhCyCIAiCIMo9VgfhisLeCYIgAgOj1UFd9wIAgDWGwJzcOMgjco9WqcG4po+BAQMLa8Ev536DlbUGe1gEQZQAErIIgiAIgij3WJzC3ikjiyAIwv9wUDc4DUZpE4LM15oDVnWQx+SZhtH1hZLC5Pyb2HxjZ3AHRBBEiSAhiyAIgiCIco+jI8tiIUcWQRCEv1HG34AyKhsAYEmrAzav/HQBHNigD2qExwMA1l/fgpT81CCPiCCI4kJCFkEQBEEQ5R6nroVUWkgQBOFXmJACqOtcBACwhlCYU5KCPCLfUCvVGN/kMSgYBViOxS/nfoWZtQR7WARBFIMKJWSdOnUKzzzzDNq3b48WLVpg2LBh+OOPP4I9LIIgCIIgAgx1LSQIgggcVs4KTcPTYBQsOA4wX20BsKpgD8tn6kbVRr96vQAAqYV3sP7aliCPiCCI4lBhhKwrV65g7NixuHDhAp5++mm89dZbCA0Nxdtvv41FixYFe3gEQRAEQQQQR0eWmTKyCIIg/MaxtBNQROQCACx36oMtiA3yiIpP//q9UCeiFgBga/I/yDJkB3lEBEH4SoURsmbOnAmFQoGVK1fi+eefx9ixY7F06VK0adMGX3/9NQoKCoI9RIIgCIIgAoSjA4scWQRBEP6B5VhsT94BAOBMWlhu3hvkEZUMlUKFUY1HALC9tq3J/wR5RARB+EqFELKsVisOHz6M7t27Iz4+XliuUCjw0EMPQa/X4/z580EcIUEQBEEQgcSpayGFvRMEQfiFQ7dOIF2fDsDmxgKnDO6A/ED9qLpoEpsIANiXegi5xvwgj4ggCF8of4XNMigUCqxduxYMwzg9lpWVBQBQKsv/Fy5BEARBEPI4hb2zJGQRBEGUFI7j8Of5Tba/zWpY7tYJ8oj8R//6D+LfrIswsxZsT9mF4Y0GBntIBEF4SYVwZDEMgzp16qB27dqS5TqdDqtXr0Z4eDiaNm0apNERROAwmq2Yu+Y0Vmy/HOyhEARBBBWrY2mhhTKyCIIgSsqZzH9xI/cWAMCSVr9cBry7olGVBrgnugEAYPet/Sg064I8IoIgvKXifBM5wHEc3nvvPaSnp2PKlCnQarV+2W5MTJhftkOUHKXSpsNW5vdk78lUHLlgs3oP69kI8bHBPRb0npRN6H0pe9B74n9CQtWSfytVCjq+BEEQJYDjOGy8vh0AEKLUQp9WN8gj8j/96/fCtyd/hNFqws6UPRjYsG+wh0QQhBdUCEeWIxzHYerUqVi3bh3uu+8+PPfcc8EeElECOI7Dv9ezcCudAvsdydOZhL8LRH8TBEFUNiyOXQspI4sgCKJEXMi+jOt5yQCArgldAKvawzPKH01iE1E30lbVs+PmXugthiCPiKhsfPzxVHTr1h6LF//kcp0hQ/ph8uRnJcs4jsOLLz6DVat+FZZZrVYsXfozRo0ajl69umL8+FHYvHljscb12msv4YMP3nVaPnXqfzB37tfF2qY/qXCOLLPZjHfeeQd///03WrVqhblz50Kl8t/LzM4my2lpc/lWLmYsPopQrRJfvtgVIRrb+8nfaa/M70mm6LWnZxYiNlwTxNHQe+IPbmcWYuPBZHRvWQuNakf7ZZv0vpQ96D3xP7l50slHoc7k8/GNi4v055AIgiDKNZuK3FhapQbdE7rhbxwO8oj8D8Mw6F+/F+af/gV6ix67b+1H33o9gz0sohLy008/oFev3khIqO15ZQDr1q3F3btpGDr0YWHZt99+hRUrluOhhwahWbMW2LFjGz766D1wHIt+/QZ4PZbvv/8Ghw7tx4MP9nF67JlnXsC4cY+hb98BaNQoeB1MK5Qjy2AwYNKkSfj777/RsWNHLFq0CBEREcEeFlFCeCeW3mhFdr4xyKMpW+iNVuFvo9nqZk2ivLBu/w3sPnUbv+24FOyhEES5wuoQ7u7YxZAgCILwnqu513Ex5woAoFeDrojQVNw5VYtqTVErvAYAYFvyLpisVOVAlD5GoxGffz7Dq3X1ej2+/34OnnhiHNRqm1MyJSUZq1b9hpEjR+E//5mKYcMexqxZc9CiRUvMnTsbFovFq+3OmPEhliz5yeU6CQm10atXH8ye/aVXYw0UFUbIslgseOmll7Br1y707NkTCxYsQHh4eLCHRfgBk5mV/ZsA9Cb7F5LBREJWRSBfZwYA5BXSRRRB+IJjaaGFSgsJgiCKDZ+NpWKUGJT4YJBHE1gUjAL9ilxYBeZC7E09FOQREZWR7t174MiRQ9i4cZ3HdTduXIf8/HyJY2rbts1gWRYPP/yosEypVGL48EeRmZmB48ePuN3mzZspeOKJh7Fhw98YO3aC23X79OmPY8eO4NKlCx7HGigqjJA1Z84c7Nq1C7169cKcOXP8Fu5OBB+ThVxHrtAb7UIWHZuKgbnofDeSaEsQPmF1cGCZrfQZIgiCKA4p+bdwNvM8AKBTzfaICa0S3AGVAm3jWyEutCoAYGvyPzCznt0rBOFPXn75DURGRuGbb/6H3Nwct+uuXv0b2rRph6goewzJ+fPnEB4ejjp1pE0ZGjduXPT4v263efduGmJiYjFnzjw899yLbtdt27Y9IiIisGrVb27XCyQVQsjKzMzEwoULoVKp0K1bN6xfvx5//vmn5L+7d+8Ge5hEMZE4siwk1ogxiEsLyZFVIeAn3/R+EoRvWB2EKwsJWQRBEMWCd2MpGAX6VJK8KAWjQN96vQAAOcZcHLp9NMgjIiobMTGxmDRpCnJycjBnzv9crpeaegvXr19Dly7dJcvT09MRF1fdaf1q1eIAAGlpd9zuv0WLVli4cAlat27rcawqlQodO3bG/v17Pa4bKCpE2Pvx48dhMtnKcD766CPZdX744QdUr+78xhJlH7F4RaWFUnTkyKpwmIvOcZPZCo7jwDBMkEdEEOUDR+HKsdSQIAiC8MydwjScTD8DAOgQ3wbVQmODPKLSo2ONNlh/bQuyjTnYfGMHOtVsD6VCGexhESKu5yVjw7VtMFrLTm6yVqnFQw0eRP2oup5X9sCgQUOxadN6bNy4DgMHDkb79h2d1jl58jgAOAWt63SFCAtzjlbSaGyVanq93u2++awtb2nU6F5s374FycnXUbdufZ+e6w8qhJDVu3dvXLgQvPpMIrCQI8s1BhKy3GJlWSgYplyJQbwjiwNgsrDQqukCiiC8wbG0kBxZBEEQvrPpxg5w4MCAqXTd+1QKFfrUewArLv6BDEMWjt49iY41PLtTiNJjR8oenMl0XyIXDEJUWkxo9kSJt8MwDN566//w5JNPYObMj7FkyQqoVFKB6datmwCAWrWk3Q1d3QDnlykU/i3GS0ioUzSeWyRkEYQc5MhyjTjs3WiiYyMmt9CEqYsOITpcg/fHt4fSz1/egcIsCqg2mq0kZBGEl1DYO0EQRMnI0GfiSNoJAEDr6i1QI7zyVbN0rtkBG65vRb6pAJtu7ED7+NZQMOXjGrIy0LNONxgsxjLnyOpVp7vnFb2kbt36GDt2An78cR4WLpyPZ5+V5lXl5OQAACIipJ1Ew8LCYDAYnLZnNBqEx/0J31gvJyfbr9v1FhKyiDKPtGshuY7E6MUZWWYKpRTz7/Us5BaYkFtgQmqGDnWql4+20SbR5NtksgL+/c0hiAqLlZUKVxT2ThAE4Rubb+wEy9m+O/sV5UVVNjRKNR6scz/+uLIedwrTcCr9LFpXbxHsYRFF1I+qixdaue+oVxEYM+ZJbNu2GcuWLUbv3v0kjykUNocVx0lv4MXH18SJE8ectpWRkQ4AqFbNv8I0v3+lMjg33UleJso8YvHKRHfYBTiOk3QtNFA4uAS96HiYy9F54+jIIgjCO5wcWSRkEQRBeE22IQcHbx8BADSv2gR1ImsFeUTBo3tCJ4SrbHcSN97Y7iQYEESgUavVeOed92C1WvHZZzPAim7Wxcbaumvm5eVKnpOU1Bj5+XlITb0lWX7+vK0DaZMmTf06Rn7//HhKGxKyiDKPxKFCE3sBs4WVZMJQ2aUUg6js0lyOstXEQpaBzneC8BrnroU08SAIgvCWbcm7YOFs1x3965eOGyucMaC15joaqtKgQNm5jg1RheCBOl0BACn5t3Aui7KYidKnVas2GDJkOM6cOSUp36tRoyYA5y6EDzzwIBiGwapVvwrLrFYr1qxZgbi46l51I/QFfv/8eEobKi0kyjySjKxy5KwJNHoHB5ZYuCGkZZflpcSI4ziJi8RELjuC8BoLhb0TBEEUi3xTAfakHgQAJMY0QoPoegHblxoWNNekoIPmKhqrU6FkbN/delaNS5YaOG+uhfPmWshkIwM2Bm94oHZXbEveBYPViI3Xt6NpbFK5ah5EVAxefPFl7NnzDzIzM4VlfCfDs2dPo23b9sLy+vUbYOjQEVixYjl0Oh2aNm2Obdu24PTpU5g69WOoVHbp5/DhA8jKysL99/dEaGhoscZ29uxp1KyZgNq16xTz1ZUMErKIMg9lZMkj7lgIAEZyZEmQOrLKx7FxHCe9pwThPc6OLPr8EARBeMP2lN0ws2YAwEMBcGMx4HCPKg0dtFfQWpOMEMbstE6owoyWmhS01KQAANKtkYKodclcA0aonZ4TSMLUYbi/dhdsvrEDV3Ov43LOVdwbc0+pjoEgIiMj8fLLb+K//31HWFatWhzuvTcRJ04cx9ix0rywV155EzExsVi3bi22bNmIunXrYfr0mXjggQcl6/3880KcOHEMK1euLZaQZbVacebMKaf8rtKEhCyizCMtLaSJCY/OScgikU+MoRxmZDk6x+g9JQjvsTo4sswWKi0kCILwhM6sw66b+wAADaLq4d4q/hNraihz0EFzBe001xCj1En3y2pw3FQPJ0z1EaXQo7E6FY3VqYhU2DqsxSnzEae8gO4hF2DlGFyzVMcJU13sMSaBK6V0nF51umNHyh6YWTM2Xt9OQhYREP7zn6n4z3+muny8V6/e6NXriGTZ4MHD8fXXXyA7OxsxMTHCcpVKhYkTn8PEic+53ec338zHww8PglqtcbnOnj1HXD526NB+5ObmYvDg4W73E0hIyCLKPNKwd5rY8zg5sqgMTUK5FLKcHFn0nhKEt8iFvXMcR6UgBEEQbth1az8MViMAWzaWP74zm6uT8VDoSdRWZUuWWzgFzpkTcMTYEGfNtWGBvdvZEVNDMOBQS5mNJHUqmqhT0VB1FyqGhZLh0EidhkbqNDRRp+Lngu4wwvUE3F9EaiLQrdZ92HFzD85nX8KNvBTUiwpOGRVBiBk4cDAWLpyPLVs24NFHn/D5+f/8swMqlQpVqxYvqH39+r/RsWNnNGp0b7Ge7w9IyCLKPBIhixxZAjqjVOQg0UOKpLSwnJQYkZBFEMVHrpTQynJQKUnIIgiCkIPlWOy5ZcvGSoioiWZVG5d4m521F/Fo2AEoRF+9V81xOGJqiOOmetBxIS6fy4HBLWssblljsd3QHBqY0UidhiT1bbRUJyNWWYhmmlt4JWojfijohSw2osTj9cSDde/HP7f2geVY7L51gIQsokyg1YbgqaeexZIlP2HYsJHQaHwTdgsLC/D5518VS7hOTr6OPXv+wXffLfT5uf6EuhYSZR7x5J4cWXYcw90N5MiSEAhH1up/rmDG4qPIyjP4ZXuOODYzIJcdQXiPY2khQDlZBEEQ7vg36yKyjTkAgO4JnUrsxuqhPYdR4TYRy8CpsEHXCh/lDMfX+Q9hrzHJrYglhwlqnDPXxhpdB3yaOwRnTQkAgFqqHLwWtR4NVHdLNF5viAmpghbVmgIAjqadgN4SmGtAgvCV4cNHIj6+BtasWenzcwcMGIy6desXa78LFszDiBGPonHjJsV6vr8gRxZRpmE5jjKyXKB3KC20WFlYWRZKBenTAGAQOdYsfhCyjGYr1u+/AQ7AwXNpeKiT/zv6OI6THFkE4T2OYe+Ac7khQRAEYWdv6iEAgEahRvv4NiXaVp+QUxgUdgKALf/qu/zeSLZWK+kQBYxQ44eCnhgSegy9Qs8hUmHA5MjNYC/VAar18dt+5OhaqyNOpp+BiTXjSNoJdE/oFND9EYQ3MAyD7777sdT3+9FHn5T6PuWgGS9RpnF00lDXQjuOQhYAGE0k9PH4u2uhyWwFPyXO05lKvD05qLSQIIqPRcaRVV7y8QiCIEqbXGMeTmecAwC0jW+FUJVvbik7HAaFHhNErHw2BHPy+/pVxLLvSYE/9e2xvKAzrBwDFcOC3fUDcv5ZBo4L3Pd9k9hExGirAAD2pR4M2H4IgvAeErKIMo3TxJ4mJQJ6mbIzEj7sSEoL/VBeJD4XC/XOIqI/MDuUzpJwSxDeI+/Iot8MgiAIOQ7cPgK2SPzpWuu+Ym6Fw4iww+gTegYAkMOGYk5eX6RaY/00SnkOmO7F3Pw+KGRtuUB5B/6AYcu34MzGgOxPwSjQuVYHAEBy/i0k598MyH4IgvAeErKIMo3jRN5xol+ZkXVkkfAh4G9HlngbBXpzibcnh1NGFpXSEoTXyJURkpBFEAThDMux2FdUVlgzPB4Nour6vA0GLB4L248eIecBAJnWcMzO6480too/h+qSy5YamJU3AIiuAQCwXD8K3doZYAuyArK/LjU7gIEtQ4wvySQIIniQkFVG4DgOxy+m48ad/GAPpUzhKMxQRpYd+dJCErIA2+RVPKn1u5BlCIyQ5eRApPeTILyGD3sXRxVTRhZBEIQzF7OvIMNgE3y61rrP55B3BViMCd+LLiGXAQB3rZGYnd8fmWyk38fqjgw2CsrB7yOkfksAAJt5A7o/PoL17lW/7ysmpAqaVk0CABy5cxxGa2BiJgiC8A4SssoIZ69nYc7vp/HpsmNO3egqM5SR5Rq5LoXkyLLheGz8ImRZxaWFARKyrJSRRRDFhXdfaTVKp2UEQRCEHd6NpVKo0LFGW5+eq4QVT0bsQnvtNQBAqqUKZuf1Rw4b7vdxegOjDUPcI+9C3bQXAIDT5UD31yewpJzy+7661uoIADBYjTiWdtLv2ycIwntIyCoj8E4so8mK3EJS+HkcHVgmCwuWozvsAKArcmRpVPaPsZy4VRkxOLjVTH4oSZVmZJWSI4uELILwGmuR+ypEJGRR2DtBEISUfFMBTqbbMq3axLVAuDrM6+eqYcHTETvRSpMMAEixxGJOfl/kc6EBGau3MAolQrqNg7brGIBRAFYz9FvnwpqT6tf9NK/aBNEam+uMygsJIriQkFVGyMm3i1dmKp8TMMoIEDQxscGLNVUitcIycqzZcAzC93dpYaHBAi4AgioJWQRRfCws78hS2ZeRI4sgCELCwTtHYeFs1xe8w8gbOKsZz0ZuR1PNLQDAVXMcvsnvCx1X3G6H/kfTrDdCHnzB9g+zAfpNs8EZC/22faVCiU41baHv1/JuILXgjt+2TRCEb5CQVUbILrB32XAMfK7MyIl6JGTZ4DOyqoRrhGXkyLLhWJ7rj66FYleXleUCcqwpI4sgio/gyFKLSwvJwUsQBMHDcZxQVlg9rBoaVWno9XPZI6uRqLYJNxfNNfBdfm8YOI2HZ5U+6oYdoGk7FADA5d6Bfvs8cKz/5g5diroXAsDe1IN+2y5BEL5BQlYZITvfLmRRZz47ciVh5DqyoTfajoPYkUUOHhuOIpPFz44sIDCdCx0/+3SuE4T3WIsmKiGUkUUQBCHLldzrSNOlAwC61Ozodci74cYZcGc2AwCSLVUxP78XTFAHbJwlRdNuKFT12gAArCmnYDryu9+2XS20KhrH3AsAOHTnGMzWwMRNEPJERYUiJiasTP0XFVWy0toff5yHbt3a49ixIy7X6datPSZPflay/o0b133eV0pKcnGHWeZQeV6FKA1yyJEli5wwQ2KN7Y6avsh1VCUiOEJWns6E5Dv5aFwvBipl2dLEAxL27rCNQoMZcfBvJoTjZ99A5zpBeA3vvqKwd4IgCHl4B5GSUaJTzfZePYcz6ZC57lsAHEycEosLusFcxqeQDKNASM9noftjGticVJhO/A1FtbpQN/S+lNIdXWp1xPnsS9BZ9DieftrnwHyi+CiVDDgAtzP8VzJaEmpWC4dS6VvXz5LSo0cv1K5dB9WqVfPpeZ999jGuXLmMefMWBWhkpUvZ/haqJLAsh9wCe0aWY8B5ZUbuWNDxsQlWfERTVLgGDAAOpVuK9s3q07h8KxejejVC3451S22/3uAY9u7vroVAoBxZjl06bc0NFD62xSaIygiFvRMEQbhGZ9bh+F1bJ7+Wcc0QqYnw6nmGvUtgzc8EAPypa4e7bHTAxuhPGE0oQvtOQeEfHwImPQw7F0ARXRPKqnVKvO2Wcc0QoQ5HgbkQ+1IPkZBVytzOKMSLn+8I9jAAAN++2RO1qpVux85Gje5Fo0b3+vy8Q4cOIDa2agBGFBzKlo2ikpKnM0k68VFpoR25SYg/OtCVd/iyQgAI06qgKZq4laYjKyW9AABwM71s3BER4+TI8oMrw8mRpbe4WLME+5AZJzV/IAjPsCwn/I5SaSFBEIQzh+4ch5m1Xbt4G/JuvnoIlkv7AABM7RbYY0wK2PgCgaJKDYT2egEAA1hM0G+eDc5QUOLtqhUq3FejHQDgUs5VpBXeLfE2CYLwDRKyygDifCyASgvFyGUE0fGxB70DQIhWKYQbl1bYO8txgvurLJZ6OoW9l5uMLOdxlsXjSxBlDasoyFerFnctpLB3giAIjuOEssKqIbFIimnk8TlsYTYMu38GAChCIqDo/hSA8ucQV9VtCU3HhwEAXH469NvmgmNLfm0lFgP33j5U4u0RhLfIZWT9+efvePLJJ9C7dzf07/8AXnvtJZw+fVJ4vFu39rhz5zbOnTuDbt3aY/36v4Iwcv9CQlYZQJyPBVAphBgjhb3LohcJNaEalZAJU1rHRlzCWBaFFn0pZWT5GxKyCKJ4iAUrcmQRBEFIuZ6XgtRCW8fBLrU6QMG4nwJyHAfDPz8CRpvrPrb/s2DCqgR6mAFD02ogVEX5WNZb52A8uKLE24wPr45GVRoAAA7ePgoL63+nPlG5KCwsQE5Ojui/7KL/ctw+b+PGdfj88xm45557MGXK6xg7dgKuX7+Kl1+ehNu3UwEA77//EapUqYKEhNp4//2P0KpVm1J4RYGFMrLKADlOjiyauPLIlVVRRhZgEJUWhmpV0JayI0vsCCuLwmJphL2TI4sgyg5WtuRCVoHehDi/joogCKJssK/IjaVgFF6FvJvPbYP15hkAgOrerghL6oScMhKuXRwYhkFIj4nQ5d4Gm5kC8+lNUFatC3Vi1xJtt2ut+3A55xoKzIU4lXEObau39NOIicrIu+++Uaznbd26CQ0aNMT7708TlrVp0w7Tp3+AixcvoGbNWujXbwB++OE7REdXQb9+A/w15KBCQlYZINvBkUVCjR05Ua8sCieljVhICtXaHVmlJXroy7gjy6m0MCAZWaUkZJWCOKk3WnDtdh6upOahSrgG3VrW9LolN0GUBayiz7i2mGHvu06mokHdihOCShAEAQB6iwFH7tpKjJpXbYIqWvdh7dacVBgP/AYAYCKqIqTr6ICPsTRg1FqE9p0C3e8fgjMWwLB7ERQxtaCMa1DsbbaOa4EVqj+ht+ix99ZBErKIEvHii69IQtwVCptzkmVZvPrqiy6fFxcXj8OHD+LHH+ehX78BqF27Dpo2bY5ly1YHfMzBhISsMoBzRlbZEwaCBS/qhWqVQsA5ZWQ5CllKwZFVWqKSWCgylkHhVexYA2yTWY7jSiTOOIphhYYAhL0Xffb5LpRA4N7Ts9ezcPxiOi7fykXK3QKI+k2gbnwk6tWIDMh+CSIQiEsLVUoFlAoGVpaTOLU8cTtTF4ihEQRBBJUjaSdgstq6o3sKeedYCwzb5wNWMwAGIQ88A0YTVgqjLB0UkXEI6T0J+vVfAFYL9JvnIGz4B1CEFa8To0apRscabfHPzb04n30JGfpMVAulGyJE8UhKaoy2be2OSaXSJmRZPdyQnzDhaZw7dxqLFv2ARYt+QEJCbXTt2h2DBg1Fw4ae8/DKK5SRVQZwLC2kLmV2eNEqPEQtWkZCn6MjK6S0hSyRUGQ0+S7opOfosXLHZaQGyKbu6MgCSh76bHY4toEsLQwLsd9jCMR7euNOPr789QS2H7uF5DSpiAU45/aVZfJ0Jvyx+yr+vZ4V7KEQQcQiCntXKRmoii7+fHFkpWWTkEUQRMWDLyusoo1G06ruuw6ajq0Fm3EdAKBu2R+qWo0DPbxSR5XQFNpOowAAXGEWDFu/BccWf+4lFgf3pR4u8fgIwleqV4/HokXLMHv293jssSegVmuwYsVyPPnkE9iyZWOwhxcwyJFVBsgpMEn+TY4jO3wZYUSoGhm5hqJldHzEpX0hGiU0vJBVShlZJXVk/bnnGvaduYN9Z+9gxjOdEKr171eRXFaY2cJCrSq+du/kyAqgkBURphEcX4EQsm5n2QXEhrWikFS3CqLDtfh12yUA5es7aMvhFKzbfwMAMKBTPQy/vwGUCrpHU9mwioRqpUIBlZKB0ex9RhbHcbibZQjU8AiCILwiKipUcGHExJTcCXU9JwXJ+bcAAL0adkHV2AiX6xpvXUT+cVsnM3VcPdToMwaMynYjmR9TWaRaFdsx8+V4cd2HIiv/FgrP/APrnYtQXd6OqPuGFGv/MTH3oNHl+ricdR0H045gTNuhUCrsJe5WK4e8PH2xtk0QnuA4DleuXAbDMGjbtj3atm2Pl14CLl++hMmTn8Hy5UvQp0//YA8zIJCQVQZwLC00k+NIgBeyQjRKqJQKWKwsZWTB7sjSqpVQKhRCuHHphb2XLCMrPcf2g55bYMK6/Tcw8oF7/DY2wIWQVcKcrFIJey8aY0SoCmlFywIh3Iq3+cLQ5qgaHYL0HL0gZJWWIOoPMvPs4sP6Azdw5VYunhvaDFUitEEcFVHaiAUrlZKBqki09lbIys43ynbJJQiCKE2USgYWK4vbfnKs/3XpHwAAAwZNolq5dMJzZgOsf84GOA5QqMB2m4jbOSYAtpvtdeLLbtwAPz/w9Zhx7R4Hks8DeWnI2fUr8mMbg4lJKNYY2lZrj8tZ15FjyMO2i0fRvFozAEDNauFQKilzlAgcDMPg3XffQFhYGH78cTFUKpu8U79+A4SFhUOptIuqCoUCHFd+blZ7goSsIGM0W6EzSsugypMbItDwx0KtUkKr5oUsOj68kBWitX058eHGpSXyiR1ZZgsLluWgUHj/Q60T5UttPpyM7i1rIj7WfxkM+qLxKRgGbFHdnGNpoK84Clk6gwUsx0Hhx1B0/tyODNUIywIhKom3yZ87vKsPKF/lu3qHrLILKTmYuugwnh/SDI3rxQRpVERpI87CUioVUAulhd6VFN/JorJCgiDKBrczCvHi5ztKviGFBSGtj4BRAZacqnhvzgmXqz4ath9dQ+4CAP4oaIUdP14GcFl4fPWng0o+ngBS3GNWX9UGL0dugoK14PqKWZiVNwBscZJ3FBaEtFGCUVrx494NMF20Hctv3+yJWtXCfd8eQfjAmDHj8fnnM/Dyyy+gV6/eYBgFdu7chrt30/DCCy8J68XGVsWVK5ewevUKtG3bHg0aNAziqEsOCVlBxjEfC/At06OiwwtZGrUCGrUShQZLuZpkBwq+tDCsqCSPD3s3FUNUKsn+eYxmq0/lgQUGu5vJYuXw67ZLePmRVn4bH+/IighTI6/QdjfR344sDjYxKyJULf+E4uyjaIzhofZjaQiAOCl20WnVCsn/HR8v6/CiboOakahVLRx7T99BXqEJn/96HE/0TsSD7WoHeYREaSAuLVQpGHtAqpe5JyRkEQRR0VDG3gGjsv1GWtLruFyvqfomuobYHNmXzPHYaWhaKuMrC1y3VMd2Q1P0Dj2LOqos9A05jY2GYlyPsipYM2tBVT0Fiuh0MBo9OFOo/wdMALA53b59s2ewhwHANpZgM3ToCGg0GqxevQLz588Fy7K455578fHHn6FHj17CehMnPofPPvsY33zzPzz55NMkZBElQy5UmUrn7PDHQqNSQlNUKkKONZEjSyMVsgDfRaXiYHB0Efq4T96RxXcWO3klE6euZKDlPdVKPDaW4wTHUaRYyCrheSN33hXqzf4Vsor2EapRCW6yQHwf8EIVw0AIxdaoRI6scuR61BWVuUaHazFxYFMk1q6CJVsuwmxhsXLHZRKyKgniEkKbI8sm5nv7uSchiyCIioYy7iYAgDNpwObEya8DK0aE2QLK9awaSwu7gkPlKoVbr2+NpupbqKXKQd/QUzhjro2bVt87D1ru1oaqegoYBlBWuwVLasXtFhdMrFYOSiVTppxu1hI2lJo48TlMnPic23X27Dnidv2HHhqEhx5y75zs0OE+rFy5tvgDLWOQkBVkxPlYMZFaZOcbyZElQuzIUqtKt3yuLMMLSaEOpYVAKQlZMo4sbzGZrcI53rNtAvaevg290YrlWy+hSb3YEgWyA9KyuUiRyFTSzxX/fF58A2zOsvgSbVV+H2q1AlqNAnqjNTClhaLsOaaoNFKhYKBWKWC2sOXKkcWXufKfhe6taiEr34g/91yDycLCYmUFsa6iUxpuzLKKpLRQYe9a6G23UhKybKSmpuLzzz/H/v37YTab0aFDB7z77ruoV6+e2+fl5ubif//7H3bu3Inc3Fw0adIEkyZNQrdu3Upp5ARBiGG0hVBG5gAALBkJACf/O9hdewFxynwAwDp9a2SzrsPgKypWKLGksCtej1oPJcNhTPhefJE3EBYoPT9ZBKeLBlsYBUV4XpGQ5d/8V8IGBecTPBXy6n7evHno2rVrsIfhFdkiR1b1KjYLKjmO7IgdWXzpEwlZ9tI+XrAKcXBkBX7/UkeWLyHzhaJMo5pVwzG0m83Wmpatx9YjKSUem3gsUeH2rKkSC1lFjg9xiLg/OxeyHCe4Smzne1EnygC8n8LnSi29SONdj+VJyNILoq5dvBU7FCvLjYGjF+7ixf/twppdV4M9lKAgDXtX+Bz2fieThKycnByMGzcO+/fvx7hx4zBp0iScPn0ao0ePRmZmpsvnmUwmPPXUU/jjjz8wePBgvPHGGzCbzXj66aexY4cfcn4IgvAZZdXbwt/WDPkA8zDGiL6hpwAAadYo7DUmlcrYyiK3rFWxUW8rKaypysFDoSeKtR1LRi0AgCJEDyY811/DIwhChgonZO3YsQOzZ88O9jC8hndkadVKYdJNQpYdvsSJz8gCACMdH/vknS8tFDuySqHjnMEo3YcvpWiFonys8BAVerVNQM2qtqD3tfuuO3Xx9HlsIpFNHJpe0owsS1E2W0ykWMiyuFq9GNu3j0+tUgRUyDIWvV9aByGrtJsGlBSO44QOmmIhSyPK+6osQtaBc2kwmq04cO5OsIcSFMSOLJWSsYe9e/G5N1usyMw1eFyvovPTTz/h5s2bWLBgASZNmoSJEydi0aJFyMrKwoIFC1w+b82aNThz5gxmzJiB119/HaNHj8Yvv/yCGjVq4Kuvviq9F0AQRBEclNVSAQBsYSQ4g7zLql/oKYQrbPELa3VtixdyXoHYamiOZIutpLBXyFnUV931eRvWrBoo6jEEVdF7QBBEYKgw31gcx2Hx4sWYPHkyLBb/TS4DDR/2XiVSK0y+zBRmDsB2J53vOKdRKQS3iLkc5fcECkcXiliQ8MUdVVwMDo4sX8QWccfC8BA1VEoFnuidaNuOyYo1u0vmKBG//sgw/5cWVhEJWQV+dGSJJ9xqpUjICmDXQkchi8/JMpaTz5jJbP+OEAtZalEpYWVpDpFflAXnbSldRUOSkaVghHbnVi+ErLvZelTOoybl77//RuvWrdG8eXNhWWJiIjp16oS///7b5fN0Oh2aNWuGvn37CstCQ0PRsmVLXLx4ERxHR5cgShMmPA+KEJvL1JpZS3adaoo8dNNeAGALeD9jdh0GX1lgocCSgq4wcwooGGBM+F5o4ON1njkEbJ5NDFPG3oGVqxzXIAQRDCqMkPXoo49i+vTp6NKlC5o1axbs4XhNToFt8hEToREmkeUpaDmQiI+DRq0UHFmVZWLqCpblBLFGLiOrNNw0cl0LvUVcjhcWYhMfmjWIRfMGsQCAf69nlWhs4iB6fwpZvFMyOlwjxKD6VchycGRpNIF0ZMkLWUL3y3LiyNKJ3muJkFUJHVl5Otu5WFleryOSroVKhd2RZfEsolA+li3jKiUlRSJi8TRr1gx3797F3bvy7oQJEybg999/h0pl/wxaLBZcvHgRNWrUEHL4CIIoHVRVbU4gjgMsmTVl1xkSdgwqxvZ78YeuPVDJAt5dkcZWwTp9GwBAnDIfg8OO+bwNa9ExZ9QmXMq+7NfxEQRhp8KEvd++fRvTp0/HyJEjMW7cuGAPx2uyRY4stdCVr3xMIgON+Dho1KKuheVkkh0oxI4jua6FpeLIMhbfkSXOyAoXhbHHxYQC10ruBpI6svyYkWWxl+OFhahQaLBIyiRLisllaaH8uHUGMzYfTkGTejFIqhvj077sQpb0XoamnOXQ6cVClkjMFXdgrCzCTr7OdlPEylaO1+uIhZU6suxh756PBwlZQFpaGgAgPt65fUX16tUB2K6z+L9dUVBQgKtXr2LevHm4du0aPv74Y7+NMSYmzG/bKssoi87dyvJ6HaHXX1KPAQdlrK3EnM2PBcwhTmvco0pDK00yAOCQsWGxOvRVZHYamqCFOgX3qO/i/pALOG2qi4sWeUFQDmtWDXD1z4FRsDiWdhx9mrQv1vlcWT8LubkqWCxW8PdASv6ZKL9UnGPAQK1W+v1cLu9HRWD79u145JFHytWdP5bjkFMU9h4TISotNLNkxYd0Yq9RiTKyKrljTVzWxzuaHLsWBpoSObIcMrJ4hNLREgoPLksLS5CRxbKckMGjVikQHmLbbiAdWSEe3FE7T6Ri7d7r+H7tWZ/3ZXQR9u5JPCtriJsOSBxZKnFpYfl4LSXBYmUFgdgbB1JFROzIUioVvglZRUHvUSJhvbJRWFgIwFYS6EhIiG0irNN5FvymTZuGRx55BFu3bkW/fv0wcOBA/w6UIAi3KKIywWhscwurjBuLAYdhYUcAACZOKbiPCDscFFha2BVGznZd8Xj4Pmhh8n4DrApsThwA4EzGWRgsJct+rWwwDAO2kt6Uq6hwHBuQrtoVxpGl0Wg8r+QH/Kkk5hQYhclxrfhIwV3AAYiMCoFapXTz7IpPnshtEVMlFFF5th8Cs4VFTExYpb1TIT4u1WLCEBMTBkZ0rigDoHg74pjbpFQpvX5P2CL7OsMAteKjhC+2qAjbZMlssaJKldBii9IKkYiRUCNK+LskdwLErzcqUovoSC3u5uhhsnB+O9ZZOrsoFlMlFJERtu80s5WV3QdfSpZbYEJUdCiUbn4gHN8XPkcpMkIr2XZ4kYPNwvrvdQUSVXqh8Hf1ahHCmGNj7K2ZtSHqMvla/Pn9lZVnDyq3smyJPj/lFa1IFK9WNRzhRSK21YtzOaPot6VW9crXdp6HnzS4O28UCs/3PgcNGoQ+ffrg2LFj+OWXXzB69GgsXbpUViDzlezsyuGc48/XyvJ6HaHXX7LfBCVfVsgysGbVcHq8reYa6qpsXUh3GJoihw0v0f4qKplsJP7UtcOj4QcRqyzE8LAj+FXXxevnWzJqQRmbBhNrwuGbJ9EkoqnPY6isnwWWZWC1WmA2m6FSqb3Kuqyo8NeK5fkYsKwVVqsFFovG7bkcFxfp87YrjCOrPJItmnzERmol5TCUkyV1+WjVSiEzyGSxVmrHmt7g7MgK0ZZeaaHVyjo5sBxLDd1RoLfd1QoPUUvUeT7XiOVKFlgtLjeLjrAHs5fEmeNY5so7vfhyLn8gdl5pVEpoi8pGXb2f4n0bTb41uOBdfSEOjqyQcta1UOzuCwtx1bWwfLyWkpBbYD8XOE7awa804Dgu6N/JYieaUsFApfLekXUrowAAULNq5Z3QhYfbXrter3d6zGAwSNZxR/fu3dG7d2+89dZb+L//+z+cPXsWv//+u38HSxCEPIwVylhbmTCbUx2wSl2malgwONSW+ZTHhmCb3jkTj7Cz15iI82abq61zyGU0Vd/0+rlsbhw4i+26ZG/y4YCMr6ISEmL7rcnOzoDF4r/KB6L04TgO+fk5AICQEP/fVK4wjqzSwp+q+I1bucLfagUDq9k+Gb2bUYAqokl4ZSRLlFtiMpjBFk1IOQ5IzyhA9SLltrLdqUjLsLtQLGYrsrN1YDkODGxuvpxcfUCPiU4mFyon34DsbJ1Xd4+yitrch2lVkvWsIvHkbnqBRJjwBX77DAOYjfax5hWNsTjwWXYAYDZZhDLI3AKj3451lmg7RoMZKHJIGIwW2X2IhfC0dPffF47vi8FYdKw5TrrtIjFCbzCXi89Vhug7wmy0j9kgcrdlZQf281Bc/Hmn9dadPMm/MzIKJeXGgcRssWLGkmMwGC14b3x7oey2tMkvsH8eCvINYIuEa5OFdXuM83UmFBSdL7ERpePsLoskJCQAANLT050e40Pe5fKz3DFw4EB8+OGHOHfuXMkHSBCERxRV0sEobb/vciHvPUL+RYzS9n24Xt8aRlTecmrvYLC8sAveiVqLUIUZo8L349PcIdBxXszPOAWsWTWgqn4Tp9L+RUGjQkRoKu/NEl/QakMQFhYFg6EAd+/eAsMowTAMKpnRHIDdJR3sm4XFgeNsbm+Os0KtDgmIkEWOLD/ji5Mhu8A+OY6J0EpKCStDrosnjI5dC1VK2ccqG+KMLD7gWsEwQt5RoB1ZeqPz9k0m798P3kXjKFRpVP5x0QhuI40SCsYe+lySjCzxeNRKBSKKJuv+DHt3zMgSOghaWLAyP2AFevt54EtGGcdxwveUy4yscvL9I3bfhWmd89aAyhH27ugMLMm57isXU3Jx404+0rL1OHk5o9T264jYhaZUisLePbz/4qD36mWwBLW0iIyMRN26dXH2rHPm3tmzZ1GjRg3ExcXJPvfFF1/Eww8/7LScz93iM7YIgggsqmpFZYUWe0YTTySjR5/QMwCAVEsVHDA2KvXxlUdy2HCs1nUEAEQr9BgSetTr51oza9n+z7E4dvdUQMZXEWEYBpGRVVC7dgKqVImGQqGolCIWAKhUSqjKadQQwwBKpRIREdGIiakWkMgLcmT5kWMX0/H9n2fQo1UCRvdN9Lh+jsjlER2hkZbDlJPSnkAiKbVSKyXHp7yUPlmsrDCh8heSTm2iybtWo4TRbA34sTHIlLH5FPZeJMCEOwQrq/3UaY53G/EdHdUqBSxWtkTbdBSZ+LHrjVa/vceSfSgVkk6UJrNVeD08YhHNMbPMHSYLC37K77JroclWvlvWc5bEnwXx8ZGGvZeP74qSkKeTCqqlmaUgFoJuidyipQ1fjswARQK27dy1shxYjoPCxbksFbJKnuNUnunfvz8WLFiAc+fOoWlTW57LxYsXceDAAUyYMMHl82rVqoWtW7diz5496Natm7B8wYIFAICePXsGduAEQQBKExTRNkelNTse4KST34dCTyKEsf1W/KlvB468DF5z2NQQbU3X0FSTis4hl3HIdA+uWjw7VNn8GERro5FrzMXhtOO4v3bnUhhtxYBhGISHhyM8PAJabdlz1ZcWlTUnzVvoW8yPHLuYDouVw+ELd71an+9YGBWmhkqpqHSdtjxhdtG1ECgfx2fniVuYNOsfrD9ww6/bFTuiJEJWkQhhCLCQ5dixEPBNyOJLE8MdHVlq/5z/YkcWYBc13AlZJrMVOoPrnCmxw0WtUiBCJMK5e54vODmyNO4diIWijom+HH/H7Dkx/L85eJctFGx0RUKWVqOU5K2JvyvIkRVYbmfaxatb6cETsqxFpbhKpQIMw0h+T90Je7yQpVQwiKtSuZ1DEydORLVq1TBx4kT88MMP+PHHH/HUU08hPj4eEydOBGDrXPjnn39i7969wvMmT56MhIQETJkyBbNmzcKyZcvw/PPPY+nSpRg2bJhE3CIIIjAoY9PAKGyCPu8E4qmhzEFn7SUAwL+mWjhvTij18ZVvGKzS3QdTkTj4aNgBKOHNdReDNnGtAQBXc68jU58VuCESRCWEhCw/wrsDvJ04ZefbJh9VIm211ho/OVIqCkaHgG1pGH7Zd1kcOpcGi5XD3tO3/bpd/jxjAInYoVXbhCFf3DnFQS7Y3SdHVpHw45ilo/ZTORhfWikIWUr3QpbRbMXb8/bj9W/3Srq/iZGKqkqJCFeg9095oaNYJhaZHI+vyWyViH2+HH+TybWQVd7Kd3n3nbisELC/50Dl+C51FLKsJWiW4Cu3M+13CVOD6MjiX7OyyImlFHXYc9c84k7R+KtVCZU8pzJSpUoVLFu2DG3atMHcuXMxf/58tGnTBr/88gtiY2MBAFlZWXjrrbfw/fffC8+Ljo7G0qVL0bNnT/z222+YMWMGbt68iffeew+ffvppsF4OQVQqhG6FJi3YvFjJY0NDj0LBcGA5Bn/q2wVjeOWeTDYSm/QtAQA1VbnoGeJd9l/b+NbC34fTTgRgZARReaHSQj/CT6C9F7JsjqyYopDmylYO4wmTJCNLISmDKg+OrPwigSMr3+jXMi1eyArRKiXlMlqN7fj4ImoUB3EGV5hWBZ3R4rWwyHKcy4wsf53/diHLXloIuP5cpmYUCl3frqTmITbK2ZXh6JYSO7L8lZPlKiMLkIpPtn1KxURfxEuJI8shEFz8b5PZCoSW7SBY/rMQ6ihklbPvipKSVyg9B0vTkSUuzcvINcBgsjiVwZYGvINQVeTMkwjjVhauigb58deMrbz5WGLq1KmDuXPnuny8du3auHDhgtPymjVr4ssvvwzk0AiCcAGj0UMZlQ2AD3m3XxsmqVLRVHMLAHDA2Ai3rTHBGGKFYLuhGdprrqGmKgf9Qk/huKk+MtlIt8+pGV4TtaNq4mbebRxOO45+9XqW+dgGgigvVMjbj4sXL5bY3ksLflJlscqHMzvClxbGFDmyxBNXczlwQwQaccC2RuVQelkOHFl8JyyjySqUQPkDvUl+8h7CB3UHurRQ9Fqii7p8eRswbzBa+cZ4To4sjZ+aHfhaWigeuytByOQiIwvwoyPLYR/i8jjHclHHffpWWihtoiBGHJIe6PPIH/Cfq1AHQU6ckRQoRxbHcVix/TLmrjkd9GMVLEeW3miRdPQEgNSM4OQ48GHvyiI3Hv/+A64D360si7vZegBAfGzlzsciCKL8ooy1O/+tom6FDFgMCzsCADBwKqzXty7toVUoWCjwm64TAEDDWPFI2EEA7n9vGYZB1zrtAQB3CtNwq8C/VRoEUZmpkEJWsBBnB3nqlGS2WIXJaBUZR5aRHFnChJsBoFI6ZGSVcaGP4ziJ2JCZK1+yVhz4cqpQB9eDVlNKpYWi7fPnrrcTeZ3IveSYkSVxUJTg/XXpyHLhUhGP3dXrsDgEsYuFrEK9f0RKsQvN5shyLSoVOgpZxXVkucjIAsr+Zwywi5aOoi5gf98D5W5NzdRh46FkHLmQHtRufQCQF6SMrDSZ8NFb6QWlsm9HBEdWkYAlbsDgKu8tM9cgCGA1yJFFEEQ5RVnNJo6w+nBwuihh+X2aK6ilygEAbNM3Rz5Hgn1JuWapjn0GW8fHJppUtNFc9/icLnU6CH8fTjseqKERRKWDhCw/Is4O8jSRyCmwTzzsGVn+mchXFHjXlUatBMMwDmHvZVvo0xutknbwWXlGN2v7hk5UWihGCHsPsJClF3UtjA63ObK8dciJS+LCnBxZ0lKgYo/P4fh4zMgSHS9X55VTaWFI4BxZSgUDpUIhKc9yLC10dmR5f7zEQlaIg5NJ4yaXqyyi40VdWSHL9loC5ci6LcqDyi0wuVkz8OQHqWuhOB+Lxx+dC1mOQ16hb8eU/75VFeVcSUsL5e+Yi8siScgiCKI8woTmQxGWD4APeS8qr4YFA8JOAACyrWHYYWgapBFWPP7St0M+a4uhGB52BKGM+9+ruPBY3BNdHwBwJO0EWI7meAThD0jI8iPiCb6nyZO4HIMvLVR72ZXvyq1cXL6VW9xhlhv4Y8hPSLSS0sKy/SNQoJf+qGW6CBEvDq5cKLwjK9Bll7wjTK1SILTIVeWtkCLOk4oIdcw18k+Yv1PYu4fSQokjy4UI6BjEHirKJ/N3RpaqaLwad44sQ/FLC8XH1rG0UOun96C0sGdkKZ0e44XRQH1XiN1I+X4SM/efuYMZS47i2u08r59jMludxOvScmTxQekMgPgiIcgfQta8P8/ilTl7sP/sHa+fY3ET9u5K2LsjEuJqVA0vzlAJgiCCCh/yDkjLCjtpLyNaYSudXq9vDTPFIvsNHafFHzpbuWC0Qo+BoZ5dVu3j2wAAcoy5uJxzLaDjI4jKAglZfsLKspIJk6eMHz4fC7CHvWu86NqWkaPHjMVH8cmSo0Er4Sgt+Ik07zQqT44sx4mtq254xUHnqrSQd2QFPOzdnkuk9TGXy2tHVjFdNGYLKzgzvA17F4/dlejh6MhiGAbhRUKcY5lfceHFB95B5q5roZMjy5fSQknXQulPgDvxrCxicBH2DnguKS0pYjePv86BtXuv4fLNXGw9kuL1cxzdWID7Ln3+5HbRMagaHYIGNWyBt/74XTpzzdai3JeOr7xYpRQcWfaMLFfnAP8ehmqViAor240NCIIgnOGgrFpUVlgQDc5ou6GghBUPhpwBAGRYI3DE1DBoI6yoHDE1wAVzDQBAV+0F1FOmu12/bfWWUDC236fDd6i8kCD8AQlZfsLpjrgPjiy+tNCbrm13snTgAHAccOpKZjFHWz4wFh1DXsBSlydHlsPk0q+OLBeTd174MJm9azZQXPgsuBCtStin2cKCZT3vs9DLjKzihr0bRK5IJ0eWq4wscdi7C/HGMb8KsIfV+6200OzgQNSIhSzp2J26FvoU9l4xMrIsVlY4T9wKWQES5NKKQsIB/50DvCiVJyNOuXyO3rmkwVNGo7+4k2lzX9WsGo6EOJujKafAVCKXIsdxwnfc5Zu5LvOtHLGHvctkZLk4HryQVSM2jLpIEQRR7lBE5EChtV1fWjJqCcs7aq8gRmn7fttiaAGWpnsBgMHKwk6wcAooGODR8ANQwPXvVYQmHE1jkwAAx9NPw8z6rwkUQVRW6JvNT+gdutJ5mkjwjiyVUiFM6FVKhVCu5E2HtfPJOcUdbrmAn4CqZUqtynrZk6NLwp8ZWfauhQ4ihKZ0ysL4SWaIyJEFeCem6EQCjHPXQrEjq3jjF38+BCGraEJrcbFNqSPLu4wsAIgoCnx3FJWKCy+08cdBcmxN0n2UrGuhayGrJBlZd7J0OHoh3StB0x+Iv3Md3YmAvQtmSTpguiNN5Mjyh5DFcpzwmnzZXl6hjCOLDbyQxbKcIObVrBqGWtXspXm30uXLCy8kZ2Pb0Ztub/QYzVahB5TJwnpdZuk+7N19RhblYxEEUR7hywo5joE1y+YOUoBFnyI3VpY1HIeN5MYKFOlsFLboWwAAaquy0SPkX7frd6hhKy/UW/Q4l3k+4OMjiIoOCVl+gs8N4vFU+sY7smIiNZI7wWq1+1wX8eTy4s0cWEthwhIsTA6OLKVCIUxSynpXR8eJqL8cWRarvYTVcfIeonbt4PEnvCMrVKNy21lPDr4ES6VkJMKkbZkC/CehuG4gsZAV6m1poReOLP65CoYRSpd4AdrfYe/8eFVKBZSKovPd0ZHlh66FDKQuOEBaauiLGMqyHD5bdgzfrjmNA+e8zzUqCeIusaVdWlhoMEvEan+UFhqMdgHHl+3l65wdWdZSKC3MzDMI52yN2DAkxEUIj8nlZBXozfjfipNYuuUijpy/63K7ju5mb2/Y8K9ZLuxdztWlN1qEpiskZBEEUe5gWCir2n5v2dyqgMVW3dFBcxVVlbYS762G5rDCOUOS8B9bDM2RZrV1inwo9CRiFK7L61tWawqt0tYkicoLCaLkkJDlJ/QOjglPpYU5vJBVlI/FoxEm3fKTSPFFvtFkxY07FTcnS8jIEk1IeJdFWe/q6Fjuk1Ng9LpExh0GN5N3SSmaKXCWZb58L0Sj9NnBw7uXwkLUTqU8DMOUWHyQlBbyXQv5c8ZVaaE47N1DRpZaJPTwjix/CVm8+C2egLvKIHMSsnxxZJmKBGKN0uk9KK4jK19vFkSBa7fzvX5eSdCLnHDuSwv9/12RlqWX/NsfYe86o0gY86E0Ty4jqzTC3sUdC2tWDUO16BBBnE6VcWSduZop3JzIyNU7Pc7j6G4+fyPbq/HwLjR72Lv93Jb77hWH9VPQO0EQ5Q1FdAYYle3739atsMiNFXoaAJDDhuKgsVHQxldZsEKJFYWdAABaxoKHww4BkL+ZpFFq0CquOQDgdOa/0Ftc/xYSBOEZErL8hN7BkeUxI6uotJDPx+IROm25LC2UXuRfSPbuIr88YhIcKvbJNT9RKuth744ZWRwnDfgvLuJJXohjaaFIhHB0NfgT3n0YqlUJ5XuAd64gfoLumI/FU1LxQfw5LE7Yu0tHlkMQOwCEC6WF/hGy+HJk8T54cdK5a2HJM7IcywoBqQvMl5I8sSsoM9d/eXDukJQWuutaGIDvCnFZIeAfR5a47FZvtHotfOcFyZElDruvUTUcCoZBrSJB6FaG8w0Wcaaj3s13heN315VbuV41f+DLB/mSQrEgLCfsiccfHxPqcfsEQRBlCaGs0KqENbs6AKCN5jrilLabSdv1zWEhN1apcNlSA4eKSjhbaG6ipdp1wxa+e6GFteDE3TOlMj6CqKiQkOUnHAUmdxfeHMchO982+aji4MhSe8h1cbzIv5CS4+tQyw28I0tcgibk3pRxR5acS8cfOVniyXuYG0dWII+P3iSfkeXNPvnJumM+Fg/vCCqu+OAu7N1i5WRD8MUCnMuMLIcgdsAuZJnMbLEzvST7EFxfYuGWP9/917XQsRuoI/znzZdtil1B7tw2/kTsgpV3ZNkbEfgbsZsHsH1flzSXztGJpPMyey2/0PZbIhbzAvGaHeGD3kO1KqHjHx/47lhayLIcTl+1C1kGo+vX5viYtzlZvHjHC7HSsHfnz73YVRdPpYUEQZQnFBYoq9hKtK051QFWBQYc+ha5sfLZEOwz3hvMEVY6/tC1RyFrKxt8OPwQtJC/wdU4phEi1bZS/MNpVF5IECWBhCw/4TgJcTeRKDRYhLvtMS4cWa46bTlOLi+mVNycLMeMLNvfRZPssh72XiQ0RIVrhGX+yMmShJm76FoIAAZzIEsL7V0LfS4t1HtwZCndu6e8HRvgLGQB8k0YfHJkqZxLCwGgQF/y422Wc2QVne/i18VxnF/C3uUcWUDxxESJIyvPAC6AXTN53Im6gGcnXkm44+DIAkpeYuooXHnr9OO/a2IiQ4RlpfGbwJcW1qxq7/iXUM12cZ6vMyOv0H5OXEnNlbgIdW6ELDm3ljfOY6tQWmjPmOORc7fxTraIULXLzwJBEERZRBmTBkZp+16zZtQEALRS30ANZS4AYLuhKcyQv84iAkMhF4K1unYAgCoKHR4KOyG7nlKhRNv4VgCAi9lXkGv0rqEJQRDOkJDlJ5xKC92UhfD5WICMkKX24MhymLAaTFYkp1XMnCzBkSXOyPJwfMoKfGlh3Xh7AHKWH4QsnZtObdIud4E5PhYrKwgDocXoWijOyJJDaHbgFyGrqLRQ6b7EyJeuhRJHlkiM80dpmUlmH1oZR5bRbIXVoTOgP4UsrYovZ/SltND++vVGq1uhwl+Iv3PlHFmeyrQBm1Noy5EUHL+U7tO+eTePOGGsxEKWwzHzdnu8YCT+LfGXeHc7s1BoTOL0WJGYV1PkZuIdWQBwK93+uyQuKwTclz6LBUr+HPUm8F0Iexe6FrrPyBJ3XyUIgihPKKveBgBwZjXYvGpgwKFf6CkAQAGrxR5DUjCHV2k5aGqEK2Zbmef92vOorsiVXa9DUXkhBw5H006U1vAIosJBQpaf8KW0MFuUleRcWujeRcBPAMRlJOcraE6WrCPLg2OtrMBPQqtFhwqCR6YfSgsNbnKBJHlVAXJkOQpFkoB5r4SsIkdWqPydwpLmGrkrLQTkyx/Fgo3HsHelvCPLHzlZ/D7Ewq1cRpZY4HAVBu8Oo1Cy68GR5UvYu0NOU2nkZOk8ZGTxoqi7ss8z1zKxfOslzF1zRrb7nxwcx+FOUWlhrWp24cbvjiwvXX78uKPCNEJZnaPQWRxu3MnHf344iP/+eNAph0tnsDuualQVCVmi4yEuLzx5WSpkOTqYxYi/Y5o3iAUAXPYiJ0sIe5crLZTJDNOLsv4IgiDKDSojFNEZAABrVk2AU6C5OgW1VDkAgJ2GpjBB/mYhEVg4MFit6wCWA5QMh2FhR2TXqx9VB9VCqwKg8kKCKAkkZPkJX8LexXe4XYa9eygtjI+xdYkCgAteticvT7AcJzux5yfZxjLsyGJZTnDoRISqUTXK9j75w5ElDbh258gKjNBncAib92WfFisrTFJdZWTxuUZyJYBejc9k7/znbeizVxlZFmd3oPg1+KNzoVz5ol2oso9bLHDERtm+P4wm1utyPt6t59KRpfG9fNexa19GKQhZ/LmoUjKShhA8vOjoKhsNsIvLVpbzOsMur9AknDMNa0UJy4PhyOI4Dnk6voxZLZzz/nBknbuRBcDmojx4Lk3y2G1x0HusXbyKidQKoiIvZGXlGXAzXeoadvy9FCMWo1vfWw2A7fV4ysnyNeyd308oObIIgihHKGPvgG84bM2sCYjcWDpWg13kxgoqt6xVcaAon6yZ5hbYm6ed1mEYRnBlJeffQprON1c4QRA2SMjyE3oHR5Y7R4n4zn90mEbymNpD6ZxRFLSdVLcKAODSzYqXkyWeiMk5skoarBxICg1mofFuZKgasUVClj8yssT5MU5ClsQdFZjzQeyWCNWoJIHhnoQP8UTdVUaWN+Vg3oxP7E6TTGg9ZGSZLKys6OE5I8t/jiyVnJAlOu4FIvcXL5KyHOd1lzsh7N3FBL44DRXydaUvZPGiritHjfh7w2XHStFx1XnpqhPnY92TEC38XdLy0uJkZBnNVuG1RYVphHI6f3Qt5DOwAGD/mTuSx+6IHqspcmQxDCPkZPFClriskF/X0cEshhe5lApGcGQBnp3HVqvUkcX/H5AXxvn9OGYNEgRBlGWUVW3fx6wxBGxBFTRV30Idle3Gwz/GxjBC4+7pRCmwTt8aetZ2jcgeWA7O6vyb174oJwsAjqWdKrWxEURFgoQsP+HYacndHXHxBFHj0DlMKJ1zIYTZJ+oqJNWJAWC7IK9oOVlioUo2I6sMdy0UixoRYYFxZCkYRnJcAOnE3d1EsUT7N0kdWb6EvYsn6q4dWbxQWUwhSyb3Ri3pXuZeyLLt2/l12LsW2rcrLS30R9i73U3GI1c6KBZMeJHUto53x8yekSX/9V+ccsWCIJYWOmbF8XgSMAHpe+3te5iWbe92JxaySu7Ikj7fm+3liQTEyDCN3ZHlpajpjtuZ9tLA63fyJf/mxTwFw6B6TKjkeULnwvRCcBwnCFlR4Ro0rsf/ZrkrLbQLlNERWkH88uQ8trBSRxbDMMLfshlZJvdCKEEQRJlDbYAy0ibqW7NqAAD6FrmxDJwa/xiaBG1ohJ0CLhSbDC1t/8i9jYLjm53WqREej1rhtvfw2N2TpTk8gqgwkJDlJxw7LbkTssQlc3y3Jx5PjhSDyE3RuMiRBVS88kKp2Kd0+ttd7k2wEbtTIkPViI22lX/pjVYn14Wv2F0oSqdzR8EwgjAaKKFPXBIUolFBpVQILhBPwodYgAlz1bXQg5DrCbHQ67hN23alx4VlOadlcoIQLwyoJKKq/bWXVMSwOapsE3GNSCzzLGTZS5O9LSf1nJHlu+vR2ZGld7Gm/7DnBbp39wFuHFmi1+htQD0v4igVDGrEhgrONsfySl9xdmR5Hk++qDNgZJha5Mgq2eef4ziJ6woA9olcWbxbKy4mVJJFBdhzw/RGC+7m6HHuus0p0LJhVaG7pN5odVkKKzilio5rUl2b+OUpJ4t3oSlFIe/88ZDNyJJxbxIEQZRllLH272FrVk0kqm6jgcqWl7XL0Bh6TuvqqUQps8vQGOnWSABAzp6VYA35Tuu0K3JlpRbewe3CNKfHCYJwDwlZfsLJkeVmImGScV7w8I4P16WF9ovvalVCBbdPRQt8F5dmShxZRX+X5YwsV44soOSuLE8Bxbzw4djd0l+InV58tozQWc9Dp0TxxDw8VN6RpfFw/ns7PtelhdLjIie+yTqyZMLeGYYRXkdJy8rETjG1TNi72cKCLXKcFIiOo/jc8uY95zhOeM2uJvDFcWQ5hoH7o4zWEzqRqCuHJOTfhTDqSiB0R1qRkBVXJRRKhQIRIf45BxxdSt6Io2IBMSrcf46sPJ3ZSUg7cPaOUHbLu7PEHQt5aosC37cdvSl8llveU1X43mI5zvXNGuEzbFuXv2FjtrC4mirfAYrjOFFpof19d+vI8uDoIwiCKGuoiroVsoZQcIVRQjaWkVNhJ7mxyhRWKPGHrj0AgDMWwnRkjdM6bavbywuPppEriyB8hYQsP+HkyHLjiOHdMnKOCN4N4er5vAuBn2w2FuVksX7oVFVW8OTIMpld39EPNhIhS5SRBZR8gq83Sid5jshlKrkjX2fC3Wyd5xWLMMhkdGm8FD7EmT+uMrLsneaKNxHXyziyVG5Cn+XGLLdMcFE6lOPxIkZJHVnicYnFMq1M6SYvmGjVSkmJpjcOKouVBf+xcRX27mv5LstxTq+/NEoLPWZkiZxtrr5PjSUoLaxRJOLwJaYFXnYZdIVz10JvSgsdHVm2c6ekGVl3RGWELe+xdVbKzDPiUootj/EufwyqOgtZteIihL93nUwFYHOvNWsQKwlWd7z5Iyx36MzLO7IA185jluOEXEKVyJElODwdPvcWKysIaSEuhFCCIIiyBKPRQRFhE/OtWTVxjyoNjdR3AQB7DIko5ELcPZ0IAmfMtcHUagoAMP+7A9asm5LHq4dVQ53IBAC28sKyOq8hiLIKCVl+wvFuujeOLMeMI8B+4S0X3szKuCn4i3y90Yrku8621fKKxJGlFk/sbX9znPxd9rJAvmRyqfGrI4t3K4S5mHzx54U3bhqT2Yr3FhzEO/MO4MYd784dSddCB0eWPzKy7Blxfgx7V7ouMZMT/NwJWWqHMip/ObLEopE0I0vkKnIQssJDHcL2vRAvjS4EYjG+OrIK9WZBHIsOt4XMFhosbnOQ/IHBg5AldWS5ysiyL/cm7J1lOUH4jY+1ZUNFhNr27++uhd6cU47fNf5yZKWKygqHdmsgBKfvO3MHGTkGWItumsg5sqLC1IK4xx/fxDpVEKpVSYLVHW/+CMsd3tfocI2Qk+XKeSwW7sSljvbSQunxcGxaQRAEUdbhQ94BwJpZQ3BjmTgldhiaBWtYhFsYKO57HGAYgONg3L/cSaxqV+TKStOl42bB7WAMkiDKLSRk+QnHcG1vwt7lWsZLXARuJt2OZRcAcP5GjtfjLetIHFkqcZmYyKHipeuotOEntBqVAlq1EtHhGmEimJlnLNG2PXXasjuyPIsI6bkGoTTpgpelqXqZc9Bb4UPsyHKdkcWXFhbPcWcPcPaua6FsaaHMecULIY7lwLyzrKRh7xJHlkxzA/FY+fMrIkQNrWgS7k1pofgz49qRVeTqYb3rhCgub6tfI1L4O9CuLJ2HMlt3JaU8vjqyMvMMQt5SfEyRI6uo82yB3uTyed7g6Mgq8EJY44+9Vq2EVq30W0YWXzqoVilQr0YkWjS0ubKOXLiLG2l20VvOkcUwDGrHhUuW8a4usWjkSuiUy65qXHTD5kpqnux7Kc7AEncrFEoLHT73EkGeHFkEQZQD+HwsVh+OumYDktS2f+833ot8LtTdU4kgwsTWRkTrPgAA662zsN44IXm8bfWWwt8U+k4QvkFClh9gOQ4Go/Ti2n3Yu+uuYe5cBOJJF5+dI87J8kaMuHQzB1uOpPgU5BwMXDmyxH8XN0cp0BQUTS4jwmyuBIWCQUykLYCz5BlZ7l0oWsGR5fnYiMVXbwU2/jkatQKKogkjfx57EhYLi0qvtBqlU0A0D3/+cxwE14cvyIW9uxOHDXKOLId1OJE70lHIspeVlbC00FVGlkTIsq3DCy7hoWpZx5Y7JN8hHhxZtm16I2TZBZwGNaOEvzMCKGTZvnPdZ2S5e995xMfMG0cWn48FAPF8aWFIyUsLWY5zEnYKvdgeX1oYWfRdY3dklaw8gQ9zrxEbBgXDoEtzW2clvdGKTYeShfVqVg2XfX6tai6ELNF75UrIcszIAoAkSU5WntNzrKz9/ZU6sviMLOnxIEcWQRDlCUZbCEW47bvPmlUD/UNOAwAsnALb9M2DOTTCC6K7PQpobNcMhgO/grParzeqhsaiQVRdALacLCovJAjvISHLDxhNVjh+7bjruubK3QE4dNpymJhKHVn2CQF/kX/RQ06WyWzFVytPYvnWSzhwrmx3x3DlyNKWA0cW370sQhRozudklTgjy0PLeCHs3YtjIxZfvR2XEDYvmvzxriDPpYVFJXEu3FiA9Pz3tfMiy3GSZgg8ajcZWXLij+Myiwu3FCAqLTSYS3TxIf6+kAt7B+zne4FQWqiWfdwd3ghZYheYq5B0MRJHlkTIClznQvF3bklKC8XHo8ALRxafjwXYM7LCQ/lOfBaJoCJmy+EU/G/FSZdCtsFofz3858NotnosseW7FkYWucL85cjiM7L4kr5WjewdB6/dtjmyIkLVku84MQminKzqMaHCsRK/V3qj/LllEJx24t84e07Wvzecb9h4dGQ5HA+9iRxZBEGUH8RlhdVyQtFUcwsAcMDYCLmcszOWKFsow6KgbT8cAMDlpcF8Zqvk8bZF3QszDVlIzr/p9HyCIOQhIcsPyIkG3pQWyoe9iyeRrt0jIWpnIctTTtaNtHxh8lBSZ1CgEYsJkq6F4kygMuoq44WGSNEkr2qUnx1ZrjrOaexh+J6QOrK8G5dcV0DBkeWxtLDISeQiHwtwEHK9EFHEyJXeAr6XFjoKQlK3lPS48xN5i5Ur0fnonSOrKCPLYBdKxY/7Xloo//Wv9fEzli9yo9WOCxfEg0B2LhS7ebwrLXQlZPmWkXWnyJGlUStQJcImHonFHDkXldnCYsWOyzh9NRN7TsvnX+iM9n3HVbGXiBR6GBMvIkY5ObKKL2QZTBbBock7rtQqJTo0qS5Zr6ZMWSFPgsiR1fKeqmAYm7gkLol2LMcHbBlk9hxI+7rR4RrEVbHdDBDnd/GIhTulOOzdRUaWWEQjRxZBEGUdZWxRt0JdBPriKgDAyjHYaiA3VnlB3bQnFFVqAQCMx9aC1dm78Lat3hIMbL9X1L2QILyHhCw/IFci4VbIchP2rnEz+RJf+Gs18nerL6bItycHICnJKGkYcKARi3hyXQuBsuvIspcWaoRlvCMrO9/k0rXhCbOFFZwHHh1ZXglZIkeWl2VgQumeaP9atXfiWaEXjiyxUORr6ajBhWPRnaAhW1podidkyZcWAt6VgrlCvA+JA9FByOI4TthPeIjKoQzQN0eWxoUYqvHR9ejc3MAm2gaytFAiZLkQIiTuPheiqLS00AtHVpGQFR8TJogzfAkxIBX1eLLz7eHoOQXyOVrifYuFLE8lq0JpYTjvyCp518I7ovJJsVjVuVkNyXo1ZILeeerViER0hEZSlghIBXi5301pyZ/0/AwL4QPknd9LcRmypLTQRddCg8SRRUIWQRBlFyakAIqwAgCAJrsqWmtuAACOm+ojm41w91SiDMEoVNB2HmX7h1kP05HVwmNVtNFoGF0fAHDs7imwXNmeoxFEWYGELD+glxGY3AlFQgc0mbB3tRs3hPjf4rvVcdEhQrewy7e8E7IsltKtwbZYWZy4nIG8Qu8CkV1mZKnKviNLrrSQzzFjOQ65LiaznhCfZ56ELG+OjXgiWaA3+/Qc8SRT42Uul1eOLLVnF40rJJNT0fiUCv4+l/M2ZUsLHdcRC1mOXQtFolxJcrJcOrI0UiFLb7SCLSphjAhVQ61SoEhP8aqc1KuMLI1vYiLvCgrVKqFWKVAtuqiMNpBClljwcOXIEr0+144sqZDFeigP5UWeeJGIIxUznc8Bcf6cWPQTI/4sVo8RObLcnFMcx4kcWbbvf6ULB5Iv3M4UC1l2Z9W9taOF99bxMUe0aiU+froTPnuhM+rXsJebSksL5YQs1wKTvZGFXNi7yJElG/YufV+lQiiVFhIEUXZRVrU7eTsV5EHJ2L7PdhiaBmtIRDFR1WkJZR1buLv5/G5YM24Ij7UrKi/MNubgel6y7PMJgpBCQpYfEGcNRRdNKNzl+/CTZ41MaY+3wdTiySbDMGhUOxoAcPlmjsusnmA6sjYcTMbsVacwe/Upr9Z3lZGl8dGBUtpYrKwwSYqUycgCil9yJZ58hbiYfPHLTSarx0m5o/DhTdmjXJi6r10LXXUsBLwrB/M0NsfxMQwjbNfxvJcT39yXFrp2ZHnTZc4VZhdimaMjS7yP8BA1GIbxSbz0KiPLR7GYF2ciQ23ffVWjbUJMaTmywlwIWe7crTzi18dB2s3OEbOFFT67NWLtYpPkHJARnsSfK3GemBjXjizX49EZLYITiQ97V7vIhPIFvmMhA+nrZBhG4sqS61goJixEJfneA2zCEv8Z0ssIUu6+49yd5y4dWfzxYF3/lroSQgmCIIIPJ3Qr5Aoj0VthKyu8ZI7HTWvVYA6MKCYhnR8HGCUADsb9y4Q5W5vqLai8kCB8hIQsPyC++I4Mt00o3AlFvMtBI+fIclMO467s4t4Em5CVU2CSdULkFpokAoqv+UMl5cBZ2w9xyt0Cr0Kx+deuUjJCdzyg7DuyxA4KcckRX24FFF/IEgumribv/GSPA2D24JDSO2TUeDMuvUynOH6fZgvrttOgUBLnIiAacH/+e8IgyU2Sfj4EIcvsusSIX8eX0kKxu8yde8YTrjOyRMfDZJWeX0XH0dvSTts69v145cjySsgqyoQrOt+rFrl2CvTmgJX/6t281zyewt5ZjnO64eAu8D09Rw/+qys+RuTICvEgZOV7dmTpjPJClruMLLEoZndkyXfp8wXekVWtSoiTa7hH61oID1EhKlyDxKKbJ77C/3bJiYbuBCb+xo/ce+k67L3IoebwHPH5oyVHFkEQZRQmNB+KUNvNhXp5CoQwtu/9HYZmwRwWUQIUVWpC3exBAID19gVYrh0BAERpInFvzD0AgONUXkgQXkFClh8QCwL8hMKdm4R/TN6R5V2ej+PF9z2iSYVceeHVVOmykkx0fCUtSydMjswW1isBSgjEd5hIaWTCr8sS+TJCAyB1ZGWJSo18QeJWcCVkabw/Po6OLG9Kwdw5sgDAKBPgDNgEEd4l4r5rob8ysqT7sGflSF+z/TxT2N1sjkKWVewOlO9aCJRQyHLRGVHjEOYu3gffLY9/z/1VWijJyPJJyLJ994nLzzICFPiu8yLsXalghLJLOeFeTuh1F/ieJsqOEpcWejoHsn12ZNmPn7tzSlymzd9A8Y8jy/Y65UoHY6NC8OWLXTHz+c5CZpWv8N9dso4sF+XBgPelhWJHlqvjwX9WtBolFAwDgiCIsoi4W+EAXSoAIM0ahXPmhGANifAD2nZDwWht+WbGg7+Bs9p+69tVt5Ud5prycSXnWtDGRxDlBRKy/IDYKRPpQciyWO2uFUd3ByDNdXF0C4hFAsdJaL34SGF7l2SFrDzJv30t2yoJJy5nSP5d4GIyJ4YXE9QOYp+ktLAMhr2LX5u4tDBUqxJcVP4oLfTkyAI8B76Lz1vbuDwLbELXQrEjSzThdCWmFIom6u4mwJLSQg+OMkfcTYL5Ca2TOGy2T2jtpUvSddyXFooysrwIC3eFq32olArBVWI0WyWOH2dHlufjJRYBHD9bPFo330Fy5OttggrvQKwqLqPN1Xt8fnEQn7uuhCyGYQRRTu51GGXErUI37+GdbLuQJQ46D9EohfdILuxd7Mgq1JvByrgWxcJcTKRWcBW5K1eVhOyHOmZkFe9GhZVlBcHOVVdCjVrpUgT1Bj6cXzYjy003Qe9LC0WOLEHAls/IonwsgiDKLpzQrTCkMAT1OZsza4ehKTiQAF+eYbTh0HQYAQDg8jNg/ncnAKB1XAsoGNvv1tG73kWxEERlhoQsPyBxZBXdGbdYWdmMIlfdyezLxI4sh9JCM19up5DcdeaXNahpC9W9fLOMCVmXpEKW3GTPEX58WkdHVhkvLZQIDaKuhYDdlZVVzOwgiVDjopxK64PQZ3AsLfQwLnHXRKkjS/SeuBSyxNlO7hxZJSgtdNG1EBCVFlocxeEiIUs0OXdyZInGoXIQstQqpSDkedvIQA7xa3UUy4RxmViJ0MKXNWo1rif4jhhF+XyunCgaNw0nHOE4ThBv+dJCsSMrUIHvvPDDwH1pmKtsNED+8+Guc2Falk2UCw9RSdyWDMMIrixPGVmci3X4/YZolFAqFML23DmyJKWFRc0++NdbXEdWeo69w6K7MPeSwJeCyglZ7r7jhNJCOSFLEvYuk5HlWFpY9N5TPhZBEGUVJjwPihDb7067AtsNhnw2BEeMDYM5LMJPqBvfDyYqHgBgOv4XOLMREZpwJMU0AmArL7SyZW+eQxBlCRKy/AB/F9lWnmS/MHa8eAak5VKeSgsdS6vsZV3yE7dGRTlZN9MLJJMEluNw/Y5UyCpJ6YkvFOjNuOQgrHnT3U084RYjyb3x0bFTGrgqLQTsOVneOJ/k0LtxK/BI3FE+lhZ6CnsXC19iJ4PEBeZKyBKXxLlzZHnRac71+FyXFroSsvhJsVatFM41txlZSufPbGyk7X31JizfFe5cXxqRE6VArrRQ7X1pofj1ukLqyHK/TUngeJErqEqE3VEUqMB3/vstROu+NMxVNhogL9K5y6TinUpiNxZPhBvhybGUOE8mJ0tnlDZCsG/PtbAm3g4vIvLH3cpyHps9yMEHvQNArYAJWbwjy/n4ix1Zjp9hQdC1ON8kkmRkKWUyshzD3vnzx8X3KEEQRLDh3VjggPt1WQCAPcZEmEHfWxUBRqGCtv1wAACnz4PpzGYAQLv41gCAAnMhzqVfCtbwCKJcQEKWH9AL5VYqyURX1gVgdu28sC1znREkdo/IwXcu5DipA+t2ps5p0lBajqzTVzOdJh1elRYWjc8xbFilVAiTtdJwZKVl6bD39G2vhb8C0eTSUciKLXKqFFfwEL9eV2KmY5c7dzg6IjyVPOpdBDF7k5EldrqEh3rnyPJdyCpy6TCuBVDHz6R8aaH3Ye+AvZSuuNln4n0oFYzEUQJIS6p4oSRUqxTW8yXs3eiFkKVWKYSiBbmujmLEriBeTFEoGMQWibaBErIMQtMB9xf0/Pkk5+6Te23uHFB8aWH1GBkhK0TekaU3WiRlg4B8Thb/+eBLhnnXojvRP7+QPxdUgvNIfH5ai3Gzgs/HAjx3JSwuvHjk6AgFvMvIApyFSSsrdmSJhSzekSX9DTIIjiwqLSQIouzBcfZuhXE6BtFWFmZOgT2GpCCPjPAnqns6QhFbGwBgOrkenLEQrao1g4qx/TYduHksmMMjiDIPCVl+QJy3ofYwEReLU3KTSZWSESaRjqWFvJDlqqyMd2QB0sB3cdB7TJF7xF1XRX/ClxWKj4tXpYXChFvGteYm9NefWKwsvvj1OH5c9y9+2XTBq+fwry3E4VwA7IKHzmiRLavxBD/5YiAvqPD75fF0fBwdPNn5Rtn8HmF9o/wkU+ONI6sYGVk+h70b7Y5FxsGl4yojyyhxZMnnKXkSsnjRJiu/5I4sx9JFfmz8WPnMJLGrzV12kCO8eONOyGIYRnQs3G9TktMkKqWtFm3rvFfcPDhP6LwUslw58QD54+WqtFBvtCC3wPZaa8SGOj3O54M5Ck/ifCweuc6F/PcBL2QJjix3GVlF2WRRou6oYhG0ODlZvCMrKkztJMT7C3elhfz3h0blXD7vrtGH+LXKhb2zHCf5bhNuPpEjiyCIMsiNvGQotLbfzy46243pw8Z7UMA5//4Q5ReGUUDb4WHbP0x6mE5uQJg6FE2qJgIADqeegIXKCwnCJSRk+QGh5E+r8jgRN7vJwgEcJ5GOpYVFF98uJqERoWohoPfyzRxh+bUid5ZGrUD9GpEA5Mse/Y3FyuL01UwAQOtG1YQOYgV6z1lCRqGzo0yOmIsSMH9z9EK6UAa459RtXEzJ8fgcfiIrNwnkBQ+geK4so6jTlqNQwyN1R3mXkcVvyspyyClw7SqSlO65cGTJuSwA6YQ8wsuMLLlOc+6Q66jIwzv7vMnIcnJkSboWOp+PfPZZvs7slStKDn5ccqWLQgaWySqUmok75RWna6G7XCnAfR6RGGlOk31MvGgb6NJCVyW2PK7ed8BVaaH8+Xs32x5aH++mtNBRyMqW+Zy7dWQVCZThLhxeYvhMtshwu4AouZFSAkdWjQCVFQJ28dFgsoJzcOvaS/5cf+8Dzuel2JElF/YOSI+HgcLeCYIow5xMP2n7gwOaF9h+R3YYmgZxRESgUNZtDUW8LRfLdGYzWF0O2lZvBQAoMOlw5u75YA6PIMo0FUrISk1NxauvvopOnTqhXbt2eP7553Hjxo2A79cnR5bZ/aQYcO0i4MugXJWVAXZX1pXUPOEONF9mWL9GlDBZL43SwgspOcLkuk1iNftkz4euhRoZsY9fFmgha9uxm5J/L950wWOJoWPwtRhJN7dilKF5UxYmFig8lhYWvTfiUil3Dhq9C0dWiA9dCxlIRTBHVEp7WZuvGWiC0Cs3CXZRWigWdrzKyJJzZEXa39dsGQeONwhClidHloxQqvVSdOK3Id6mK1x1cHRErnMeYA98zys0FVvcc4e3Yd320kL3Zd78Oadz4YDKFgm84s8xjzjTSizOeOvIcnSY2R1Zrp2bvCAm7o4qzoey+ujI4jhOELJqBaisELB/Pq0s5/S+6EU3hRxxVzYtycgSh70rxMfDvi++1N7ddxFBEEQwYDkWJ9NtHesa6M2ItHI4a0rAXTbawzOJ8gjDMHZXlsUE0/G/0LJaU6gVtt+n/SlHgzg6gijbVBghKycnB+PGjcP+/fsxbtw4TJo0CadPn8bo0aORmZkZ0H3zF8WhDo4s+bB3+wW4XNi7eLljrotBcOS4vvjmc7IMJituphfAaLbiZrqtXKRhrShRO/LAC1l8WaFSwaBFw6rC5MyXroWOGVkAvC57Kgk37uQL3R/5SfmtjEJsOZzi9nn5gtCgcXpMPAEuliPLCzeNN8HrgK3Uhncj1a5md1+4E7LE2xM7YTReuMB4R1ZYiMptODfDMG7Lwdyhd+vI8lRaqHCZNWXysrQQKH4pHf95lBNutSKBrVAoLXR2xP0/e+8dJslZnnvflTpMzmFnd2ZzziutwmqVQUJIRhLRCARoMQcEGGNjOBiOj32Cw5Ft/BkjY4wlkoVNlEAoooTC7kqrzTmH2cl5pqdDpe+P6qp+q7o6Tvd0mOd3Xbo0213d/Vbo6nrvup/7iSha0tJQINapL5WQlX5pYXxGFgA0sp0L81BeaN08SJFxJEnmfnfLyIo9VlNlfF8TCUdsR8raqvjvtumg0nTdJvia33MOMQEnuSMrmpEVzZGTFS2hIG0KYjWsIytFRmMyxgMRa+z5dGRVMOJRyFFeGEritLMLWY6MLDUdR5bx3dB13SotpIwsgiCKjRNDZzARmQQAbJwy3MAvhtYUckhEnhHnrYLQYexj+djL8ExPYk3jSgDAnp6DkNXU8yaCmIuUjZD1ve99D93d3fjud7+LBx98EDt27MCjjz6KkZERfPe7383rZ4eYvI1Ujiw5LUeWe2lhqrB3ID4n60LfpBW2vri9JmFWUK7Rdd0SspYvqEOlT7IydDJxZLlmZIn5z8h6MerG4jjgTz640SrZfOL1cxgaDyZ8nRn27lZaWFvlsUQcc3Kv6zrO9IzjyTfOx3WWdJLO/k+34xy77TqaGSErSSkYG8ScKOw9kXhmTtSTdSw0kZIEdCcjmSNLTCRkWdtUTOhCMl/DwR4kbWIXKLNzZJn7KpkjK8KEvVe5lBYaY0++zRJ1A43/zKh4lmIfmKIMmzEGxMRfIPkxlS3BdDOykpzv2POr6apLlEnFltzWVsYLWez+YMsBzeOhptKDuipD8HQ6sljxywp7Z97PLYBe03RLNGezyeyOrMzO8WzQe14dWcw+CzrOFzExOvENDMDFkaWxXQsZR5YQf2MpImswTXOpSlMJgiBmm53RgG9O17F2KoxLSgNOK60FHhWRb7xb32f8oakI733cKi8MKiEcHTlZwJERRPFSNkLWk08+iY0bN2Lt2rXWY8uXL8fVV1+NJ598Mq+fzboDPLaugy4ugBQZWQBTBuUsLUwR9g4YreHNSdXp7nFb98LF82oSdm/LNZcHA5ZYs2FpE4BYCUw6jqxkGVneHGRk7Tk+gMdfPeua6TQVlLHraD8AI9urtaECH3mn0SkmImv48W8Tt8ONTS7jBRuB51FfbUw6z/ZM4OevnMFXvr0T//cHb+MXvzuLbz9xJOmY03Fk8TxnHT+hJNuHFZzqqr3WBDqZEBNiOl+yE02vJ3YcJ+paaE7Gk3UsNPFkWf4aSjIJdnNk6brObNOYI0tR7c4mhSn7c8smMxsoANl3pDS/j27nBI/HDMdWXQXBdMVLIP3SQvM8FkkhFpuB487jnXVkDeXFkZVmaSHjVnPCnj8aovswUdj7eNSRVekTXV2iVcz6s+c3swFAQ43X2kZOR1YorMI82kxHVpXPXRizHgvJlhjDhr3bHFkZfn/MoHcgfx0LAbt45Ax8T9aNMtlxrtpKC2PfUXZ7mGXh7DmfSgsJgigmVE3Fm5f3AQCWTUdQqenRbKzETnaiPBCaF0FcuAUAoJx6A6uEWngFY86wd+BAIYdGEEVLWQhZ4+PjuHTpkk3EMlmzZg0GBgYwMDCQl8/WdZ1p5Z2hIytRaWECR4o1UU/Rccx0ZZ2+PI6zvYaQVVflQUONzxpfvsPe950esv7euLQRANPZyyUjhkXXdWs7uU7sZ1haGAjJ+M6vj+BXr5/Hd3511HKsmbx2sNfad7dsMdriruqqxzVrjDti+04NWW4zlrCsWi6PRB2/zGDwYxdG8ZudF2xh2KncPGmLEGl0sQs52tybwkPy0sLYa1gxTeB5q5wnkXgWcIRZJyNb12Csa6FLaaEQL+DKSsyZ4XQUsdsuWX4VYGxvU6TItnOhkqSU1vy+T4cVS/CwZ2QxjriUQlbqroUAEzCfYh9MJsiEq6/2xtyHOXZkyYpmiRIz6lrIirlRt1Si0kKzY2GNixsLsO+PgIsjq6HGh5qoc2rCcf6bDseWT9eRNRlw7xbJupHUBGWmE4EI/v03R/HC2922PC/TkeWReOs8lQ/Ycr640sIkN2tYd67z3GYPe2ccWS5h76wLLFneJEEQxGxzauwsJsJTAID1U2GMqhXYF1lY2EERs4bnynuNUhBdB7f319jUbsxrDw4dRURN3SiLIOYaZXE7sr/fcM+0tsZbb1taWgAAvb291t8z4eC5EdsEQVE1698jU2Gc7o05oE5eHofmcHCc7Zu0/j7RPY5LQ9NwYk42RyfD2HfGyPdSNd2avI1MRazH3aiIToKGxkPWRLOh1o99Z4YxGJ1UqpqOt08PJc0rmglvHO4zPrfGh8sjQVweCVqTxMmgjL2nhxJ23lM1zRKXhpltYGK+z8hEGC/v7U6ZC+SkbzhghQPvPz2Eb//qCK5Z2w7AKPN55s2LAIzJeEjRrM9fvbgRe08OISyrePTpY7hPW2ETHtiSodGA+z4SHWJIW0MFBIHD5cEAFFXDnlNDruVrADAWnUyHImrS/W/u097h6YTL9Y3Ejrue4aA1rsuDgYSvuThgXFxJIo8DZ0dszwk8D0VVcbZ73HWfmAJPhNmeiTC/TwPjoZTLsphlYVMhOe51Zui2LMe2HesGGRwPgWe2+9unhiwxoXc0tq0SjcfnETE5LeN832RGYzaJ7VslfuwunSSHJmPbpofZlwfOjqC5Lr70ledHoqK7sc6Jjk8TM3x8IsVyZjc/TY/fNpV+Y5uc6h7PapskHBtT/jc8kfwYMZ1UwXD8du0eMhxIosBjIvqewbDiel7sibqVBJ53/Tw25P/IhVGo4KDrulWGbJy/dWvZfWeGwfPGd6if2X99Y0HsOzOMobHYPjx8YRQhR3B7d/S7CAD940FrTBeZx49eHMWYSxn33hMDeP1QH14/1Ie9pwZx05YFEHjO6spaW+mN+37nkkHm+3Tk4pht3Uw321Qwfn+xOWWnLk9AYgTrS4MxN9mh8yPWbwu7PY5cGMXgRNi2vXtH7OdIgedwS3N11utGEAQxE97uN5w3gq5jdSCM58KboZWH54BIA6G+A+Kya6GcfB3K+bdxxZoHsAt7EVEjODx8HJtb1hd6iARRVJSFkBUIGBexfr8/7jmfz7izPD0dLxhlw8DYtK2Mgb2jHI6oGGcmnSMTIQyM2j93jJnwjE6GXctGzLvLoYhqvZ51H4VlJe59Wdi72ead6yq/iIHRaZurpm84YLt7nSuCYcWaLLQ2+K2xmkKcrgOXB6dcywYB+7qGwvHrar5PWFbRPzId18I9FRf7J23/3nNsAJLIo7O1Gj2DU9aEadG8GgyO2UWBtUsa8PbxQUxOy3jtQA/WLG60nhtl3EwRWXXdR4vm1SAYVlBT6UFnazUq/RJOXBzF5ehErHco8XYxy/YUVUu6/00H+tR0JOFy7GQyEJIt8Ww8EEH/SMBVZDRFAVHg4t7XFIEmpiOu+8QUjTRdTz52AHrUdzQdklMua71G163jxm37mMe9phvHPc9zNqdLMKzY1rl/JICqqNPFWo6LX28T0105NpV4mycjZO3b+O3jljvGnhvYXKfBUffvA8dxULWYAy3R8WnCfseSLWeevzgOccuZ4t6wy3lwJrCCMbsd3DCPCVmJPybM77nAc1AY9+vlwak4x5r5mbzLsQ/Y3V2DY0E01EwjHFFt3fRMcT4UUdE3ErC66/WPxESYYPR8x4p1A6PBOCdYn8trjHWK/b4Mj4dcz++sQ+7Y+VGMToZx7bp2yx3q94k53V9O2IzEobGgzc0XTuM7DACjk/Zjytw/HAfbOZs9VkxxcMBx7mP/zWaMEQRBzCaqpuLA4GEARlkhr4rYGV5W4FERs413891QTu8CNBVdR/bA7/MhqISwt/8ACVkE4aAshCwtKvwkcvgAAM/nRrCplESoAuPIYkoFq3wSqr2xi3KR51DpKHNizTY1PsnmAjExJ1G6rluv15kJUaVXjHtf2+sbK8FzxqTdpKOxEpUeEX4p9jqfKKQsMWI5cXEUB84M46rVrehqTXzXupsRipa011hjrWFKYHjEbxsTjhl4hSd+Xc1SK13T0VznRyCQmd2Wzf3xiDwiioY3j/SjpcZvZYqJAo/VnfVxotK6RY040z2BsakweoemsXVlzAU4xmzv2gqP6/pVekS0bbLnz1Qy5VESzyfcLqZTye8Rku//qKii60i4HPttqPFJqI+WVimqBonnXY8LPfr5HjH+8z0ij2DYEAWc+4QtFU117Jrvb7ww8fidKKpmHe9uxwyby+MTBUgijwiT+VXpk2zbhN0P5jdUEhIfs7UVHlxGANMhBRWSkPRc5EasxDF+/7t9Zq0/dnxVsecczn2MlZUemxDgto1YzO+YquoJl2Mzxqp8UtxytZUeDI4FEQwpae/HdAgyAmS1P/5zWczSMVXTE+4XSeRtmVSi49yk67pVtpro8/ySAA6ADuNcXekREWLKFOurvJbLzfyMpjrjxssg4xCqib6/lxWgtPh9wP4eNFR6reO70sPkZSU4lzh/CfuGp/Hy292W2NxU7c3p/nLCnll4xI5vVdMtJ2eFy3nCw/yGO38/xOjvKO84/tlzq0cwtofAZM3U+Ozn6URuWIIgiHxzfPQUAorxe7BhMoSd4aUI6e7l7ET5wtc0Q1p5I+SjL0A9fxAbr7oOO4dP4vDwcYSUMHyiN/WbEMQcoSyErMpKo+taMBhfUhMKhWzLzJRr1rbZ/n2+bwI/f8X4e8PSRiztqMV/vXQaALCwrQbXrW+3Ld83Mo190fKx6zfOc/2MYxdGcL5vEqLAW6/vGQrgJ9H3XbuoEVetTt7B5PVDvTgTFWU4Drhr20L4PCJkVcPuY0Yp5pYVzVY2TDo8vfsCpoIyLg9O4b53LE+43OFzRqlGdYWEu7cvtsS6mkoPfnegBwCworPO1mGRZWB0Gv/5orGuqxbWY9s6+zbsHpzCiUtj0AHcfMUCjGboHjh+cRSA0UVwxx2r8I2fHoCq6Xj5wGUrC+f6De24OZqP5aR/dBpP77qIkckQNi9vsnKfdh3ts5a5Zm0bOprSO+Ykkcfrh4zXrl/SiHkJXvej504AcD+uWHYe6cPgWAh+n5hwOWM+fzk61lac75vEW8eNHLll82vR6SJUvnncOG4aarxx7/vC3m6MByKorfLG7ZPpkIJHnz4OAFjZWZ907ADw5rF+9I1Mw+9NPH4nE9MR/OBZY/us6KyLe10ooljrd8XKZlRXeHC2ZwK/fPUsAGDDkkZwHIcX9xnbZPWiBuv43HPCeF1tZfx6m0wFZRy9MApF1bB5RXNa3RlZnnjtHABgXmNl3GfwPPDGkT7bY9vWtaG1wRBEL/RN4qldFwAAS+fXYcuK5rj3r6+vwNBYEP8WbSiwsit+G7H0DAVw/OIYdF1PuFwwHNuvq7ri9+vQeBCnL48jGFZw1erWhBljmXLsfKzsbcvyZqzsqk+47OhUGAdOG+ejq9e02cZwIJrjV1PpwaZlzXj1YK+xLgvrsai9xlqOPX5XL0x8/P7s5TOYCsqor/HhuvXtthy9a9e2YWg8hN3RJhKrF9Zj7XKj1H2acQ1du64dLVGB68cvnIKsaGiq87luW8AQWW/e0mG5uy70TeLJnecBACs767BpefyxcPryGHDByPVaPK8GB88MW6W35na6YuXMy/ATISsaHos2zGhvih3vU0EZ33/G2M5u32FN1/HD6DlwXlOF7fmLA5M4dHYEHom3PX66exxP7zZKxVd11WPt4kbwPACjKRiuWduKlvr8BdsTBEGki1lWKGo6Vk8r+OvQqgKPiCgUns13QT7xKqBGsObyZez0AbIm49DQUVzZtqnQwyOIoqEshKyOjg4AwODgYNxzZsi7W35WLggyrg6/J3XYu1nqkijoHYgFPrOdtthw23QCapfOr7WErI6mSisAW3JpR54Ouq5bwcX9o/GCIYsZGtzVVm1znLElJFMu2S0mEcbl5uYM8jBdCzMtKwSAgWiJSUudH2sXN+L9Ny7FT146bYlYAHDzZncRCwBWddbj6V0XoevAiUtj2LTMmCyy61SdIOzdDTY43a2MDAA0TbeOh2RdC4HYNkvWcS5kCzwWbV3mRibCrkJWsjB18zPdukCypW+VvtSnnGQB3Ylwrk+i92Tfl+2w6JUEsGYd17D3JN/Zhhq2c2E4YyErWddCr+TisGKOL/Z8kKwBAruNUjcMMBtOGHl1bll6bNlWlUuXzsZoYLgOIyOtNUeCwTR7zk3VtdCx39ntG2uewFvdAgH78QoA40y5Xl1lYuG/0i9hKihb5ZZs8H9Djc92TLGdC9lOiRXM+lT5JYxOhhEIxn+nJqbNLqCSJWIBsJouAICSIDvQPI/4vQI+/951+OGzJ60bDADQnseOhYBxjIsCD0XVbKX5bGad381JxnGWgzY+7N1YV8HhvBbF2Pawwt7Z7qvUtZAgiCJAVmWrrHDFdBi+ri0YHaoq8KiIXNBU54cg8KjP5BqovgLClXdgYtfjWNh9DhUr5mNajeDQ6GG8c9W2nI5PVXVMTCSf1xFEsVIWV3HV1dXo7OzEkSNH4p47cuQI2tra0Nwcf2c6F7AX4s6uhc6ug8ZjxsW0x6U7mYnHmsjbs6JM0hKyOurwLC4BABbPi7kL3C7s02E6rFiTh9HJMMIR1VVQ0XQd/VE3TpvjpM129poMJi4HZAU8t4m9KfRpTIByJgyOxoQsALht6wJcGpjCzqjrZVVXfUJXFAAsm18HgeegajqOXRiNCVlmXhCMoOt08TPbMewiBAF2YSWVCGEeH8k62MV1LWS6lCXqXGi+xu34M8cUdhHP2Il6ZRoCn+Ry/Kci1fdDculeFmYFU49dyGIFIUtkSpIn1+DYfgta4i9AdV3H2FQE9dXxYoi5rs5mAMbY7I9xsAsenjS7FjqFu2Swz8uy5vpdZ8UYtmzYpIkRR4fGcydksceu36W7HYtdyFLB/uRFmC6grMA67ehcyArcNVWJyzyq/CL6EctUM4V/gedQW+mx5SFOMn9Ph93Xp9InJsxRNLsWOrtFimncqIh1hBUg8Dw+dvsKNNZ48ctXz6Glzm85/fJJhVfAxLRmE69YoTXRfvVIAiKKZrvZAQBq9DvqzLgSGWHLzLa0HT/UtZAgiCLg6MgJhFTjN2PjZBj81tuAty8UeFRELjBv3PQOBVIvzKAvvRXY+yzESBBrAgre8gH7+47idO8gKqTc/E63N1VSNiRR0pSFkAUAt99+O7773e/i6NGjWL16NQDg5MmT2LVrFz7xiU/k7XODrCDgNSYGpsjh5igxJ6zJymzMiSl7sR6SkztOnCybXwtR4KCoOlYsiJXeSAIzQc3A8WJOykz6R6ddXTtjk2Fr3G2NiYUst8mZCSsiuAWfe1mxMMnE3Y1wRLVCy1vqDSGL4zh8/F0rMDEdwenucdy9fVHS9/B6BCyaV4PT3eM4fmHMetycnFb4xDhnQKr3M0kkRNiErBSTL3ObOV0LLOakUeA5SCKPGtFjHS+JhCzTyeDmgjFzudwcZVMZOrI8Lo5ElkBIxq9eO4/6ai+u39COCp9kd2S5TILZ7pKWI8shDiZ0ZMmJ3VImDYw4NZpg+/3wuZN4ed9lfOiWZXjnlQtsz1muL1dHln19KnyizenIPu8mJJqw28iT5jEEGNsilZBV7SJksS4/NmB8pkw7bh4kg93vzuPJFDI9kmATWANOIYvJe6utTCJkRV14TkdWXZUXPM/ZRCfWzWaKOT6PYDtvmOdLp0MMAPqiNwtYARWwCzlKghsVTvcfx3G4a9sibFvXjkqflJcGIE58XhET0zKCzDEZtInR7vvVKwmYCspx5zbzhoYY58iKF7DN85jAc7OyrgRBEKnY02fUO3s0DevrF4JrXgyAhKxyoXcogM8+9FLGr3uHbyXurNiHDcPDeKujHqqu4r//6OdQhxJXjWTCt/70pqQ37gmi2CkbIWvHjh14/PHHsWPHDjzwwAPgeR6PPvooWltbsWPHjrx9rrO0EDAuntWImqC0MDZ5SoTpIjDDb3mes5cFpXEXuabSg8+/dz16h6dteVpuzpR0GJ20T0T7R4OuQlYfE1zsvLPv8wjWnYnJZKWFCitkxU80nJPsTO4lsB2tmutjXS4lUcAff2ADdMC1jMrJys56nO4eR/fgFCanI6iu8FilhVUuk/pksEJEotJCu+iSfPJlOpKSiRrs5JnjOHAAGqp9GBgLJhQdcuLISqPkzizhSyS0vn6oD8/vMdyGv3r9HG7c2GETTV1LCwXWmRMvZPk8AtgqVVZETlb2Z1JX5QXPcdB0HcMO0Rcw3FhvRbPpDp0dtglZmh5zFro5NZ1CltPVxjq2cl1amOw9WTHG6QwCDJHFDEDvH8ldF7xgRkJW4lLvsFXmbXdkBYLO0sLYeibLFDTLKy0hK/o9MstOWSF/gnlP8/tR4RB5Kx3CGLsefdHy7U6H889WOp7g/G6VtzuOZ6colk/M30q7I8t+U8gN87cvYWmh05HFCnvR/W/efPJ7xYybMhAEQeSasBrB4aFjAIDVgQgar3k3xgo7JKJIeCW0Ejf4jmFxMIQKRce0yEFo7M2ZkEUQpU7Z3I6sq6vDY489hk2bNuHhhx/Gd77zHWzatAk/+MEP0NDQkLfPdStzMScTbkJRrLQwSUYWO4mMijrhDCahJusWN+KdVy6wuTcklwv7dHA6svoSTEzZCauztJDjYq6EdDOy3Cb27CQ7mevIdXxMvldLXfz40hGxAGBVZ53194mLYwBiE85M8rEAu/CSSHyy7/8UuUCMqJQoQ8wUNdjPNh00Iy6OIl3Xrde4iQemwyeYIiPLOVl3Hb9o5jO5b4uxqdixGIqoeObNi/heNIwbcC8XYr9TsYwsu/PP63F3NqXjouR5DvXVhoA5Mhm//UYnw5bThy1VY8eT6DPihCyHGCjwvOUsyUdpYaLvGFse5yZkiQJvid1vHR+AlkWenRtmVpuZtZQMZ0YWC5uRJUU7WQJupYWxEsFkx68pVMUcWcbrTIFIFHhLMHMrLaxwfK8qLUeWfTw9QwFLuHGWsAo2Ict9e8tp/AblG/O3MpSotDCBI8scc7wjy1gn5/HgJuyFwokFeYIgiNnm4OARRHTjnLZRkeBfdmWBR0QUCxFIeC64DjyADVPG/IWvGQHE+BumBDEXKRshCwAWLFiAhx9+GPv27cPu3bvxzW9+EwsWLEj9whngVqZgZfzI8UKROSlONonwuJTD2MOss78AdyuxSgfn5DyRw6JvxDjRekQe9TXx7gXnZM+NlI4sdvskcR25wTqyWhhHVqYs6ai17vabXRBNl1lVxkJWho4sT/Kvrfl+OhLvY0vIYpwPpnNkyEXIkhXNmjy7HX++JI4s1uGSXkaW8V6yrLkKceZE1OsRsJIRFK2xpHJkqfGOLK8k2Jxu7DGY7sTfFCxGXBxtF/unrL8nppMIWS7CjNO96XZ8+RI4VVhCGbj62M9MVOJpOrIkkU8ojG1bZ3R5HRoP4cSF0aSfmS6m8JPKjQW43xSw/s1kZAExkTU+7N1Yz5pKT1Kh29wvsqIhFFEwagpZTNmp6da0h71HS5LjhKzoeIKy7XtwaSB2LDmFrLQcWVYZa+GEHPM7mri0MIEjy6XsHojlX4m8w5FlcyCbGVmJBXmCIIjZZs/F1wAAPlXD6sU3geNJZCdivB5ejlG1AhuiN9U4TofQ0F/gURFEcVBWQlYhcCtTsMLaXSYSZi6LlMQRIblkQIUycFMkI9vSwriMrIRClvF4S32F66TPnOwlDXvPxJGVQSA4EOtY6PeKaeU1JcIjCVgyrxYAcCw6QZ+KrpNbB7dk2EsLE4S9s0JmCkeW7f0SCBtBF1eCGfg+PhWJE8BSdQU0P5MVvExMh4socGm5QMxldCDuvYCYkFFb6cGXP7wZX7t/C7asaAYHYF5TpWuYumvXQpkVoQ0h2jxkXbsWCsm/d5aQNRl/p+ziwKT19+R0BBqzXqkcWc5JvVsjAVOYSlZOanP1pcjZSyd3yxRjqiukhCVaV69pswTfVw/2Jvw8oytqKK0upOaxm05Qt1tJqUnYIWSZTrc4R1ZUyKpLEvQO2EXanqFp69hlS/ZijlSmtNB0ZDmcdua5UtV02/fPPJZEgY/LIUwnI8tyBacQM/OJKSIFbV0LU3ejTFRaqGjphL2bGVnkyCIIojiYlqdxbNKISlg7LaNi1Y2FHRBRdKgQ8GJoDTpDMmrN69aGxNdTBDGXICFrhriVKcS6rmXryEo86fZIvK1UMFPYzJDMwt7tLpNUpYVtDe5up7RKC5lx5dyRFQ1JbqnzzzgfZVWXEaLfOzyN8alw1qWFPM9Z65nIUcM+nmoCyooQibaP5UpgSwuZCbczEy2YolOcLbfMIcaZDpdKX2LBg8Uu5MYfo87Q+SXzavHZe9bhm3+0Hf/z41e4fj/Y91QcpYUeKZoTxnFMWSaTkZUkiJ3FdLSNToZtQhVgd9Houj1fihWU0yktrHLJGcsk4N94z1SOrOTdVwFGyPIn6+QnYfNyo6vnnhODrsHlAPDIU8fwpYffwDO7LyYdF2C/eZCKRM4yVdOs0ruYkJXAkRW9C1pbmTgfC7B/71nhsoFxpprdHSdsjiz39WFLSFlXY3f0WOporoxrKiHwnJUZKCcsLUxdKptvzHNIooysRDmQsUYojows1czIcoa9x3fpDZIjiyCIImH/pZ1Qo6epLbXLwPniOx4TxM7wMgQ0HzZMGdfmQs0oIOWuiQ5BlCokZM0Qt05uyYSs2N3wZI4sZvIl2yfd6XQsTIZtQp9R2LvdZRIIKXHlgYqqYXDccDwlauGeVmkhK9q4OrJS5/ckwnRkNc+grNBkZVesG+T+00PWxDhTRxaQvDQPyKy01JdGF0S34PZkXeZCYfbzXRxBScojAwnCrBNhF3Ljxx9MkClU4ZMSlku5ObLMbcNuA69DENL1WPdRMZWQVW1sP1XTbQHhAHCJKS0E7AHiMrOP3MQF3tFdza08M53SQlZgTHb+AZwZWclLC93ysVi2r58HwDg/7D4ab4c/dmEUrx/qAwDsPJLaLh/MpLQwQUaWzfXpcGQl6lpYm8KRxZZ8svvbPC6A2LZy61ro/H5UuXRS1HXdEkWdZYWAkfNnijlqwrB3s1S2cI4kc9+FmBw/87zh9QgJSzjNjrXxQlb0O+oQsQU+5rKkjCyCIIqNty6+AQCoUjSsXPd7BR4NUazIEPFSaDXWMxmxYiO5sgiChKwZYgoCbJmLFfbuMgk3L8CT3Q33uARTW5lGMygrND4384wsXdetcqmWupgA5HRlDY4Frc5vbSmErEBIgaolKn0x1pXj7A4yE1tpYQaOLEXVMDxurEdrDoSsRe01luiy5/iA9XimGVlATAhKJDxFbBlZKcrC0sjcimVkuTuynJ33bE0NXLsWJt4nppsknXwswCHkuhyjmQgZ1nu6ZGRZ3dskVsiyB82rmg7T15LKwcJuPzZTLhhWLAHVxCZkpXBkseMC3I+vZF0jTcx97hH5lE0NbE6mhF0LY6WFyVi1sB6NUVeSs7xQ03X814unrH/3DAVSitNuNw8S4VamDbh3ATWFpGnGkcV2WK2tTL+0MJEjq5rpbGh2pU0U9s7uZ1P4Z5sGuAlZACBFXUiJSsfTdRjmE1NEUrWYUJxOyajHEmzt66Zo7o4sIPbdVxRjGXJkEQRRDEwEhnBanQAAbNAr4GnsLPCIiGLmtdBy1Ad5NEWvx6m8kCBIyJox5qSKFQQkJi/IifmYN8ndcNaRYk6oY13mZiZkZVNaOBWUrWVZF5IzJ8tsCQ8kFrKqK2KTwUDQPQ+KdQy4laJ50nCLuDE8EbI6pzXXzVzIkkQeS+ebOVlj1uPJSq0SYbqcWOcTSyZB3WxJUiLnm5sji51wD084SwsZR5bLBDBZzpeZr1aXQggwsZe1xe/f6QwykkxcM7JMBwjzeU5BiP2OpA57j20/NlOOLSs0mWCFrBQZWYBdnHTLdkuntJAtpUxFWl0LLUdW8v3Kcxy2rWsHAFzom8TF/pjIs/Nwny0IX9N12/NuxITM1OvBuo5YYcdequsMe48dv2woeyohy+bIiu5zSeRtj5vnBl03crJCEcUS/52OLHY/m+WO7LbqTCBkmeWGaoquhYUtLYytm3luCabhOnY6Jk0Shb0DsU6GssORlagzIkEQxGzw9tFfQ4te427p2lbg0RDFThge/C680nJl8VUT4LyBAo+KIAoLCVkzxC2vJebIShb2nnjTuzlSTHEgUXZIuthLC1MHKwP2SfnKzjqrVKN/1CFkMf9OVVoI2FvQs6QKI/YkcFmkYnCU6ViYAyELAFZ2GsKexoRUZ1NamCjE2IR12qQSIliHjFsWma7rlmDGTuYkUUBNdLLuFLJCKTqKJXKBpVNu6kRKUVoYyiAjyf097blzrMvRmcGTjshkwoZ6s5lybkLWeAIhK1G5FyssJe9amFjYtUq30hCyPClyysIR1fqepnJkAcB169qt7KbXoq6scETFz185A8Au2pzrTVfIyrC0kFkPW/C9o7QwFFGtMrTxQOzcV1uVPCOL3S/mNmuo9trE+OrK2DITgYhNzE/HkXWJcXoldmQlbjaiqJp1rkqn8UK+sAlZ0f0Z+16nvskjK5othy4W9h6/TubNG1XVoGqaddz60hBCCYIg8oGua3h75BgAoFbVsXTZLQUeEVEK/C60CisnY9f1QkNfAUdDEIWHhKwZEnJxhySaSGi6bk2Qsg17n6mQJQrJRQI32DKp5no/mqJZSn0j9nIp06FV5ZcSltdV2UQW986FVslXgkk9+3gmGVlseVdLDkoLgVjgO0umYe9ATExJVApoC/tPURZmFwvjt3FYVq1yOedkziyPc2Zk2RxZSboWAnaRIJ1yUyeeJOWvGivCZS1kGa+3tqlrRpYW9/mSyySZpdInWuLrsE3ImrTGaz4/PhXbL5F0HFnM9nUr0YyF1Lu7HNnn0jmHpHJksRlPqRxZANBU58eqhcZ3ZeeRPsiKhmffvIix6Hb44M3LUBM9N5zvnUj4PhrTwc8p/Ljh5m41/o5tc3N7sGKa6fobY/ZTKkeWKPBxIi8rbgL2bTUeiNiC5eMcWWxGliVkGaJoY40vrsuhicDHhBsndmG2gBlZHhchK5yGI4vZvuz+NG/KuJWii8zvcaruqwRBELPB8Pm3cF40zlubq7ogCHQ+IlIzrXtxcmIZ2sy5Z9OlAo+IIAoLCVkzJOiSNeSxAmntEwmb8yJZ2LsU7zgKpVF2kQ4Cz1mOqkQZKk7YoPeGap/lrIkrLRwxnTeJRSJW5JlM0LkwpSOLzWPKRMiKOrJEgUdddXJ3Rbp0tVXHCQMzcWQ5y/JMwhlkpPk8giVYujmygkmC283Ad2eXylCKroWJSgvZHLVsHFnO0sJQOCbCZSJkCXxMAIy5HOMdSl6HI4udLKdyZHEcZwmBo4yL0SwHW9BSZYkhrNNHSUMsSyVk+RwCnBshl1LKRLAB826uR9ZNmY4jCwCuW2+UFwZCCl7adxlP7b4AAOhqrca169qwsL0GAHA2iZCVqRAhutwUAJwZWXZHFhDrJMiWgKYSsoB4t1yD4zzDnv8mpsK2boROYU4UeOu8MBV1biULejeJ3UiJd9ym6gg7W7DnEPNmUNCl3NlJoiYEpmgnJCktVFTd1iUxk9JkgiCIXPLWqeegR69Jrlx+W4FHQ5QSL4dWY82kcW2i+EPg/Mld7ARRzpCQNQMUVbMmR+k4siIpupOZuDlSchX2znGc9dlm+G0qzNJCgedQW+lBW31UyBqdtpXUmaKF+bwbrCMhUX5TKkeWKPDWhCWTsPdBs2NhnS+lqyldRIHH8vl11r95jssqRDhV17mwSzB5IjiOY7qjxW/jZMHtZij38ETYtm9N8YuDe2maXciKrUM/49pLN2A/UTmYMQ6mFCvNLojO9zW/UxHX0kJjmXAWpYVATLgwHVmqpuHykJFh0NlShdpK4/mZZGRVuThxzOcjcqwLnJNMSguN5ezbgiVTRxYAbFnebIk1//XCKUvo/+DNS8FzHBZFhayB0aDNqcSS6f7nuZggZ+taaCvVtYe9A7FMqvEptrQw9Xo6RcbMHFnx+7UqOqapoIxQRLHE+GRCViwjy8WRleZvUL5hRUjzZlA6TstETkE1rbB3zZZBSGHvBEEUAm28D/uVEQBAEzzobFha4BERpcSk7ocy0mb9u6HpbAFHQxCFhYSsGRBKEIAtivETJ+e/k5YWuoRdW8HUObiLnCzDyw2ztLCuygOe5yxnTUTWMBZ1a02HFGty3taYWMiq8se2U8KMLKaMLhHmc5lkZJmlhbnKxzJZ2VVn/V3lF7MSyXySsV0SCXOZhv2bzg83sTCZq8V0FLHd2ozXRN0S3jQC+Jn3N8XNSp+YdjfHROVggF3IyHQi6hSYTUcHW1roDE1Pp6MgiylcmF0++0aC1vdsQSvryGJLC1OLC+a4DKE0/hgwn1c1PWH2nVlamI4Yyi7nlpHFHhvpOrIkUcDVa1oBwHLVbVrWZDWQWNRebS17PkFOVjb733LIZuHIGovupwqvmFYpXpwjq8bhyKpgHVn2jCy/izBXaXV5ldE9GLC2W2drMkdW4q6FkTTy2GYD9hiOy8hK4rRL1E3TFO1EFyFLEGLbI8iI+JSRRRBEIeg59BS6o783W1o3ul5TEUQydk+sR0f0Rhjf0IfYVRVBzC1IyJoB9jIFNjTbXSiKpFla6HHk+ei6HgumzoGQFcsMSTMjK+rIqo9O0tnSQbO8kA1+b03iyJJEIVYuk6C00NxuycQ+c1KZbmmhrutW2HtzjvKxTMzAdwCoStOd4iRWWujuqDEnbem6aaosR1Z8RlYonLhMsJFxkLA5WanyaxI5sgaix0VrQ0XaF2sS817O71AwiZss5fs6vpduLkdnRpaSYaaQKWRNBCKQFQ2XmA58nS3VqIm6ejJ1ZJnf+0q/6LodfSkyrYBsHFmJv2M2ISuDLp3b18+z/hZ4Du+/KXYn2iwtBIBzCcoLp7MoDYvt99h6uAlZbo6siWhGVjpuLCA+H8/pyBIF3nKljQfCdkeWizBnimuBoGxrGpDUkSUk7lqYSRfOfOIMe9d1nekAnKy00L2s3BRv3UoLJSHmUGPPTdS1kCCI2UaPBLG3f7/17yu6rivcYIiSZVSrQt2ocR0w5dXRXN1d4BERRGEgIWsGBBMIAuadbrZDFGC/g5xsEiEKvNXhKyJrUFTNKp3IhZAVc2SlW1poCBpm2RRbOtgXFYfYvKxUod4xt5B72LvllElD7EvXkTU2FbGExFw7srpaq62JWbquIyfmfk3kqAllGPZvljC5lxamzsgCgKHxIPOa5Pk1Xg8ftywQc2QlEzedeJJkZM3IkcWUGKmaZjVeSJaRlW1pIQCMToYs8UHgOcxrqkBtdL8EQor13um4vq5e3YqaCgk3bepwfd4Wgp2i82W6QpazzJLFFEgF3t0hloiutmqs7KwDALzzygW2c0VNhccSUhMJWfastvT2v9uNBdZlZp5n7OHqxueYzrl08rGc7wHEZ2QBMVeW0bUw9v10247m+WQqpFjHktcjoCnJOcw6v6cMey+e0kJZif1WppuRxZaHml0LXcPere1hz8jyUWkhQRCzjHzyNRyoMM497Z46zKtqS/EKgnDn7MBacNHfzXnNJwo8GoIoDCRkzYBEpYXsBIF1dETSdHewOVYRRc15p6Vk7dmdaLqOsWhOjOkuaKjxWZMDU8AyBQsOqTsCmpOzhKWFSuo8KMstkmZG1mAeOhaa8DxnlUytdulimA6sEOEmHIQj8aJLMpJtY1t5jWPS2FQbyw/7+StnLBHTzLFJJB4IPG8dE+Y+CUUUq+tbW5IGAE5sjkTHtpieiZAlxQQNc3sC9uPMdHwYgqJm/86m6FoIAA2MEDgyEcbFqPjQ3lgBSRQsRxYQE4PSERdWL2zANz5/He7evtj1ebYMN1Hny1CGrj6nqMdiCqTVFVLGZRGfu3c9/uwjW/C+G5fEPbdonuHKOt/nXlqYzf63SiRTlhYyXQujTinz3FdblV5ziPjSQl/cMqbIPD4VE7J8HsHKtmKxSguDstX9ckFzVdLyZbOUzi0jK5PmBflEEmPni1BYsXVFTbZfbSXMtrB3s2th/DqZDmQlzpFFpYUEQcweuq7h4vHn0Rc9x13RcVWBR0SUMiPhZjROG79j/bVhNPHjBR4RQcw+JGTNgISlhczFNCsWybbJU/JNLzG5LuzFd7qT0KTvzThTUjE5LVsOofqou4DnOSu4u88hZDXU+FJm8Jhlb6lKC5MG4idxi7hhhiQDQHOOHVkAcN87luNvP30N7tq2MKvXs6VhbOmfSVg2HkvfkWVs42BYsZxH1vsnEGABI3D6tqsWAAAGx0L428f2Yng8ZI0puVsiOjGNCmW2oPc0OxYCjrB31enIyj6smXWqsMeNzyUjCzAEnJk4soYnQlZpoVkKxjp7TLeP+RkCz7mKGSbJBCMzYw1I0jDAzMjypHfa9zjKLFlMES7doHeWCp+IpfNrXdfHzMkanQzbuqWaZLP/3TIBzW1khMEb4xAF3jqvBEJGudtEho4sVsjyewXXMZrfTSPs3dgniYLrzUzBQEhG94DRNGBBknwsgDm/p+xaWFghx3SgBSOq7ZyX7Bxj+35GRTld12Nh70lKCxVFszuyqLTQlZ6eHnzxi1/E1VdfjS1btuDTn/40Lly4kPJ1U1NT+Ku/+ivceOONWLt2LbZv347/9b/+FyYnqaMWQQCAeukQDiBg/XtL68bCDYYoCwJDnQCAcUnA5sYDBR4NQcw+JGTNAFteD1MWYpuIs5OnDPJ2zAt2WdZsrqOclBZm4MgyHTkA0FAdcxeYwoSVkRUVLdJx3iQLIgeYPKgk28iTYUaWGfTOAWiqzb2QxXMcmuv8WYd2soJSyM2RJWfmyGKzepzbOZTieHrfDUvwjivsYpYZXp4sV8YU2czjNd3cNCfO0loWW9e6bMPeFc3mMnIrLQSMbZ6xkMU4cM73TmIiKtYuaDEEGrNrIWA4cszxADHnSDbYsoNcHFmKqlnCRsaOLMXFkRWMObJyyaK2WE7WeZfywmT5bolgnXgmsS6gvO07a2ZSTYcUhCKqJfykm5FVyTSzcHNjATHxbyIQthxZiY5lczy6HhtzsnwsIJaR5RSwgeIpLQRi55JQWEk7u8rtODdFLMC9a6HpUFM0R2khObLiGBsbw/3334+dO3fi/vvvx4MPPohDhw7hvvvuw/DwcMLX6bqOBx98ED/84Q9x/fXX4+tf/zpuueUW/Od//ic+/vGPIxJxjxEgiLlE+PBzOBB193ZVdaC5orHAIyJKnZHhReCiP4GR+mHU81PJX0AQZQbdkpwBbCtvn0vYO2C/A55J0K6ttDCBeyRb3NrRJ8IMegfsHbjMwPeh8RAUVUMfE+qdiqpoOHSi0sJYRlaSsHera2FsHaZDMv7+v/ZDVnR86UMbUcO4KMzSwoYab8EncG7YBBQXISLTfCPWKTM5LaOOKY0yJ3M8x7kehxzH4UO3LAXHAc+9dQlDTOh78iDmWGA9EHPpAfYGAakwS2sjihYf9s6OPYWr0QkrZNlcjh53ISsiqzaxN51wbK8koMovYSooY//pQetxs8uc3ZEVtsYDpFe6mPBzPckdWeEsXJ2W69HleJyJIysZXW3V4GD03znXN4FNy5ttz5ulhRyXwXow51KTRM0TKnwiRieNEHazrBBI35HFBt+zwr9tGbMRQyBi5QQmErLcMvdSCVmmw8xNyEo3p3E2MN1q02El7ewqu9AcFbIY55mYwpFlNTzwCOBdlp3rfO9730N3dzd+9rOfYe3atQCA7du34+6778Z3v/tdfOUrX3F93TPPPIPdu3fj61//Oj760Y9aj69YsQJ/8Rd/gV/96ld43/veNyvrQBDFiDrWg4uDJzC8oAEAsKVtU4FHRJQFihfiRA3k2gkcqfLiRt9h/HL66kKPiiBmjeKb0ZcQmTqybJOIFJNwj23SHfucdEvLkiGJie/YOxmZZBxZjMPADHxXNR1nLo9bk920hKzoRC4cUW2dxABAi2YTseN0w+viyHr2zUs41zuJ7sEpPLXLXgphlha2ZOAMmk1YgdLpyNJ0PfOuhawjy9G50OrW5xESOsg4jsMHb16Kd165wDHO1Pk15j4xXXp1VZ6My3gkF/EBiAlZfm/isSd8T0bAdctIApwZPJmXFgIxwXeYEYFN8aGmMrZfnKWFmQpzLIm6uZnYziEZO7LizxOm08zZpW+m+L0i2hqN7+i53viSJGv/e9y7N7phujdlmXVkuTscrS6BIcXWWTKbjCxW+GcxxT9NB/qHDbG3wue+HSsdj3McML85lZCVuLRQzsAVnG/M30wjIyub0sJoZ1Ettk5ujiyRKSk2vweUj+XOk08+iY0bN1oiFgAsX74cV199NZ588smEr9u1axcA4N5777U9fueddwIA9u7dm4fREkTpIB/+LQ4yvyObW9YXcDREOREYNsoLp0QerfUXUM0FU7yCIMoHErJmgJnX4nQHzDTsnX0+omhZuSmSkYkjy8ypEXjOVkbEClYHTsdKDtrTELLY93F21WPHlGxdnW6RqaCM5/dcsp5/ed9l20R0IOoYy0c+Vi6wCVlhuxAhyxp0l+WSYdvGztJCM+8qRWmWm5iVrJQs5siKZmRFt3mqLpZuuAV0A6yQlbmZlC2pTSRkOQUhOYtwbKcTp77aa4kXkihY7hvz+DTFuhk5slI4+hI50JKRqHxXVlTrM6rTdCplwqL2aOB77wR03S7GmAJaJvtfZPIGTSJWaaFTyIq6hEKy1agAyKRrIVNa6NKxEABqmO+Q6XZMtD5OR1ZrfUXK3wAxSWmhPSOrsD//prgdjNgbmiQNexdjZcdWaSHryHLrWsjcuDF/s7M5f5Q74+PjuHTpkk3EMlmzZg0GBgYwMDDg+tovfvGLePzxx1FZWWl7fGRkBAAgirS9ibmLHg4gfPJ1HKgyrg2W1C5Cva+usIMiygZ1tBXQjN++I9Ue3OQ7WuAREcTsQVcXMyCUwB2QyJElZ+PIktWk4dzZ4NaOPhFmRlZ9tdfWKYsVJw6cGbL+TseR5cxvYp1eYYXdRqnvzJsT0ufeumTbThFFw7NvXsT7b1qK6ZBshSrnumNhrrB3LbSHvYfl9LYJS5WjtJDF3E7JsmhMTDGrocaHU91j2L5+XsJlLSErrELXdfQNp19u6sQtoBvAjCaiseNetYvDCcLenY4st45objQ6spGcpWC1VR5Mh5U4R9ZMSl5Td73MXAz3eszyXWN/mue40SwEnkxY1F6DNw73IRBSMDgWtFyUl4cC2HfSKNfsaK5M9hY2PC7nO3MbeR3B92boeiAU2z9A+uvZUO1Da0MFBkamsXpRg+sybuWYicLeWWEMSF1WCCQvLWSF2cKXFkbD3sOKPfssidDKcRw8koCwrFr7kF1Pt7B3dnuYzi/Kx4qnv78fANDa2hr3XEtLCwCgt7fX+pulrq4OdXV1cY//4Ac/AABceeWVORljfZE6qnON6SycK+vrpNzWf+KtF3FR1DAe/e29ftGVSdfNzVlKEAlRJajjzRDqB3C40os/9Z/Ab0NrMK27xxs4EQS+aL9r5XYuyAbaBsmhs+UMMC+KnaHDHsZtZctlsWVkpXBkSTEXgU3IykXXwoxKCw1HljO4uLpCssSE3qhgIQpc3CTeDdZl4HQLseWXSbsWmm6RiIqpoIzfRt1Yi9prsHx+LQDgxb2XMTkdsYLeAaClWB1ZSRw12WSkVTET4Mm40sLMJnMcx+GdVy7AZ+9ZZ3WudMMUU0LRfWLmGWUS9G7iFtANxDKSZiZkOR1ZPPM3m5EVy+gSBT7tUjZnSVmckBUVRSwhK41S2lS4ZQexZNP51PyO6br9XGEKlACs7qW5ZGG0cyEQKy/UdR3/8dwJqJoOjgPu2b447ffzMAKmiRX2LjodWbGwdzPDTOA5VKZZQsnzHP7yE1fi7z67DUvm1bou4+ZqTBj27vjc9ISs9EoL0xVm84V5UyYUURG0NaBI/t32SDGBFbCHvbutE7s9TLcrdSyMJxAwuqn5/fHfaZ/P+F2fnp6Oey4RL7/8Mh577DEsWrQIt99+e24GSRAlhq5pmNr7rBXyznM8tnZQPhaRW9ThdgBASOBxoYLHDb7jBR4RQcwOdDU3A6yLYsckJGFGVnQixcG9BILFzIByTrpnO+x9NOrIck7OOY5DW4PflmPTUl+RVoAu6xaaSlJamMy1Zk1mFNXmxnrPdYsgChz+7j/3Iywbz7GTv2ItLWQdNSGHkBXJQoQQeB6VPhGBkBInFpqTxly4+1i8VrmnYuVjAZkFvZu4BXQDrAsy8++BJLh/p9igdE9caaFmG086OEXfztZq27/NJgQTUWeTYjmysv9uS9GSKx2JHFnZZ2QBRqaUOb6+4Vj78LbG9J1R6dLZUgWB56BqOs71TuCq1a1489gAjl8cAwDcvGk+utqqk78Jg1tpYTjinpFlOqPCsmo1uqip9NjcqKnwSEJS52RGjizH42bTgGSITLg566QDYttAEtMXZvOFKd4FmbB3jkvtVvZKAiYhWzlnqR1Zse0xk9LkckeLZo0lOy54Pr3z4M6dO/FHf/RH8Pv9+MY3vgFJyk2W3uho+kJaKWPeeZ8r6+uknNZfPr8X4bF+HFrYBABYUb8UWlDAaDDxupHzgsgUdawZuiqAE1QcrPbhrqnjeCG4BhGkPveqqla037VyOhdky1zaBs3N6V/bm5AjawZYjizH3V0268Ye9h6dREipJxESI9SYwgbH5aZlerqlhZqmY3TSmGy7OXGcTpt03RnO0kIWtguhN8nE3iPG7rI/z7ix1i1uwKqueiztMNwQv327G+dtYltxClkeSbCyX5xCVsgmuqQvdpiCoVMsZMPec4lVWiirto6F2WRkSS4B3QDjyEow8U/+nokystwdWWGma2Em3zun6NvpcNGYQtb4tJmRNXNHFsdx1rFhijQsoQzKmt2WY52S5r71e0Vb3lOukEQB86Pb7FzvBIJhBf/54ikAhpvpnusXZfR+HuamgInVPMHj7sgCgJ4hQ7DLdflkJo4sgedtosuCltQ/8uZNEh1GowgW8/tU6LJCIHb+UTXdco2mE+LvdZSV2zOy4tdLYrZHIBTNWKPSwjjMfKtgMD4oOBQK2ZZJxnPPPYdPfepTAICHH34Yq1atyuEoCaK0kA8/j7N+CVPRc+6Wlg0FHhFRlmgi1DGjy/PRSg8kIYKrvacLPCiCyD+Fv5otYYKWI8t+UWxzZDF3i2PujtQX0R7GRcCWguXiLnq6pYXjgYg1EXJrJe/MPjK7jaWiMknZGyswSEkdWfGleO+5bhE4jgPHcfi9bQut5377djcAo6SxWO/E8xwHjylEOBw1iYLJU2EKhs5tbLoS8iVkhSOqFfTOcdm54DwuLhpgZmHvIltaGGGFHSbsndkmkYgaE58zmPiz5bVeSUCzQzw1hZFwREUoosQysmZY6mVt/1QZWWnu90TlimYpcXtjRd5cPWbg+4X+STz+6jmMR91rH7hpacIOf4kwjyVV06FFy9DMLD6v4xzDOqBMwa4uzY6F6SIKfNzxm8iRBcTKhKv8EuqqUotq7HGkKHYhy2osUARCFrsNzBL2VA0ogPjuqGxpoZAk7B2I5QXm2o1aDnR0dAAABgcH454zQ97d8rNYfvrTn+KP/uiP4PF48O///u+4+mpqA0/MXdThS1B7jlkh7wInYENzfDMFgsgFZnlhhOdxvNKLG31HwSN15Q1BlDKFv5otYUKJHFmJSgutTlmpNzvrSAlbDprcXHyzpYXOrmAsI5Mh62+3VvLOkrG2NO3QZtkbEO/IktPMEXOW7iyeZ7ixTNYsarAmw6Zgl488n1xi5mSFIo6w9yy7VprOD+c2ziTsPRPMscmKZokdzbX+rLJ4JJdcI13XLfE4kYMlnffUdSMDCTC+i2zZmE28UbSsHFm1VR6Ybzm/pTKuLK22MvZdmghEchL2DiQXsrLKyHLkhZmYAk82Trt0WRQtHYzImuW4XDq/Ftesbcv4vdjtago5iboWsiKZuV9q8hBo73RlJTueTSGtq7UqLeGQDQpWNPtFbCY3U/INe/4ZiwpZ6ZyTvI6MLHtpYeKMLCAmelHYezzV1dXo7OzEkSNH4p47cuQI2tra0NzcnPD1TzzxBP7H//gfqK2txQ9/+ENs2bIln8MliKJHPvw8FABHoufw1Y0rUCEV93UoUbpo403QFeM3dH+VD41CABs9Fwo8KoLILyRkzYCYOySJI8uWkZV+Fg6bEWROQjMRMZJhTehhv5vtZDSaEQO4O7KcE9lMutOZge/xpYXpTbidpTGmG8uEdWWZOJ0xxYaPCUtnyTYjzZwss10LdV2POfzScD9kAisKXOw3yjmz6VgIxI7RiKM013QIZhX2zkxozePOeYwJPGcJTxFZjeVXZSDGCTyPeU1GCc6yjrq452sZV814IGKJdTMt94qVFroIWeGZZmQZ7znNdPNrT9OBmQ2mCG3CccBH3rE8o6wqE+f5WNf1hBlZzkwqID+dGeOErCQus3u2L8bm5c2494Ylab23xLiSFIej0foNSrO8NJ+w559R05GVxvkt5sgy1sUe9p44I4ulWJ25heb222/H22+/jaNHY+3bT548iV27duHOO+9M+LpTp07h61//Ompra/GjH/0Iq1evno3hEkTRooUmIZ/eieOVHgSj56ArWjcWdlBEeaMLUEcN1+zxSg+meQ63+A7DmO0RRHlCV3MzIJjAKZVIyDL/9qYxYZWYDChTMMskHynpezsyvBI5ZkYmUjiyHA6sTBwaVRUS+keDNpEFiJX8AMkdKuwEdPG8Gqx1aXW/fkkjulqrcSEqqhRrx0KTREJEojK4VFT5oxlZQdkKfY7IGkwTXs4dWczxOTRuHDvZuuDcco2mGTEmq7B3tsQogZBlZE3xCIZVhCOqJTJlOvH/b3etwaFzw7h+w7y452qYsO/ZcmRl4+pzy8iaafZZurQ3VcAj8ZYT7JbN8+NC89OF/c7IigZF1S1BNN6RFf+dSKecL1NqHIHvyTLfVnbVY2VXfdrvbXNkqe6lhcWQkcW60AIhU1xPx5FlP85Th73HP0YZWe7s2LEDjz/+OHbs2IEHHngAPM/j0UcfRWtrK3bs2AHA6Fz4/PPPo6mpCdu2bQMA/OM//iMikQhuu+02HD58GIcPH7a9b0dHB6644opZXx+CKBTysZcBVcbeaiOv1Sd4sb5pTWEHRZQ96tA8iM2XoXEcDlb5cPXEKFaIvTihxF+LEkQ5QEJWlmiabk0OnXd37UJWfMv3dCbF7ATLnHTn6uLbmeGVSGowc0skkbccVCx+r4jaSg/GAxFUeEXXEONEVEdFFqeQxYZ7JyvBZF0tdzvcWCamK+ubvzgEIP0Mr0IRKy10hL1HZubIUjVDDK3wSbayxVyX1/hcBJKsHVlSfEMCduzZOCrYybvlyHLZBh5JMIQspmthpvlV81uqrMByJ3GOrOhEXMyVI8uttFA2tp0o8Gl1FgXiuxYCQG+eOxaaCDyPxe01OH5xDDWVHty9PbOAdxZ7aaEz6N/hyHI5z9VU5jYjC8istDBTbBlZjhxEWU7fFZxv3Erl0/mNixeyUoW9xz9GGVnu1NXV4bHHHsNf//Vf4+GHH4bH48HWrVvx5S9/GQ0Nxs2ikZERfPnLX8bWrVstIWv37t0AgF//+tf49a9/Hfe+d9xxBwlZxJxB1xTIR19EgOdwIvr7sbFlHTxC7pujEASLNtkALewD7w3h7Wofrp4I4hb/EZyYJCGLKE/oai5LWHHBefEt8LzVPj7i4shKJ5+EnXxNRcO6c11aCMSXnrCYQlZ9tTdhNsu8pkqMByJob8os+LnKym9KHPaezH20pKMWO35vDSq8ItYubky43MZlTbh7+yKMTUVwxYqWtMdXCMzJVcghRKRbbumEFR8ngzIqfJLlIgRyl7lm4ra/snXtsKW1JjZH1gwysgAgkMCRxT4WsWVk5W7iX10hgYNh9h6fmt2MLGe4eTLsGVl2RxbPcXl3OH7olmV49s1LuGXL/IwD3llYISMiq4gw29m5PdwEpXw4sqqdjqwclvmygedxQlYWmW/5wm2d0zkneRwZWSqTA+YmZLmWFub43FdOLFiwAA8//HDC5+fPn48TJ07YHtuzZ0++h0UQJYNydg/0wCgO1vihRk/HV7VRZhwxG3BQh9vBzzuHS34JQ5KAFehFhzCMy2riuRJBlCp0NZclNmeLy+RHFHmoEdWRkZV+WQe7zESOOy2xpRZyks6Fo9HSwobqxI6Ee7Yvhle6gNu2LshoDNVMRpZZ9gYAJy6NATAmK8lcCjzH4c5thktjdHQ64XKGKyt7N8dswnb9YzGFLUlM300D2CfLk9MyWuudx22OuxZ64o9rZ0OAdGGbHZjHRzCHQlai0kIgJjSHIyqTa5e7ib/A86iukDAxLWN0Kmw5SmYawG2KMm4ZWeZjmZQn24Pvo0JWNMS/qc6XdzGks7Uaf3DXzLN2WGenrCZ3ZIkCD69HsG3DvGRkMSKzzyO4hpRni5SstFA2b6YUXshy+z1L55zkdWZkMevoWlrosq65FA4JgiBYIoefAwDsqzVcy/XeOiytK43rUKL0UYc6IM07BwB4u8qH20YDuMV3BD8IXF/gkRFE7in81WyJkmpSbU4mWKHInERIabhq2Emtla2VM0dW/Hu7YTqyGmrig95Nls6vxR++bz1WdKaf4QLEHFmKqltukcnpCPafGgIAXLmiJatud6VMotIw89+Z7n+2fGkqKoaGwvlzZLmJAsmOnWSYE20dscl4kBn7TLoWAoyw4+bIigpyttLCHE/8zU54w+OxHLoZO7Ki+zO5Iyv9Y8iWkRV9fW/UkdWex3ysXGM738marQOj2/ZwBr7X5sORxYhjbrlcM0FIVlqoxETxQuPmikqva6GxzxRVg6bpts6MgmvYe/xjuT73EQRBAIA6cAbawFkMSgIueo3z7Na2zeC5wp9zibmBHqqCFjAa5rxZXQUdwEbPBTTwU4UdGEHkATqzZkkwSWkhEJsosJlPmXQnc5to5CrTKFmGiomqaRibipUW5hq27M3MK9p1pN/qQHXd+vacf2axE+taqNgeTya6JIN1fUxGy1ODtpypHDuyHONrbfBn1WUOcM+Zm7Ejy0UYdXMoWaWFeRSyTJfPMNNQIdMcLieWI8s17N3Ydpk0C7A7sjSomoaBqPux2PPmWJJlZLltjwqvxPwt5iVPihWZc5mPBTi6FjrO75EMytvzjSTycTcr0nFkeWzZbardkZV2Rlbh158giPIjcuh5AMC+6pgbfWvb5kINh5ijKENGJlbAo+OCT4LA6bjRdzTFqwii9CAhK0vYdvZuJRKmWGVzZJmTiHQcWS5ZNrkSskSRKS1M4Mgan4pY3e2yddUkwwx7B2Llha8e7AVgdBdcvqAu559Z7MSELBW6HpucWY6sDPd/VYU9I8t879jn5deR5exqmQkem5BlHKN2ISubroWJRSu3x8KylkdHliEO59SRZQlwmtWVzyQbR5bAc5YQGZFVDI2HLHdcex6D3nON81hKVloIAFX+2PciH24swH7+y7WQlaxroXU8Z9iFM184v8fpObLsmWesWCe6di2kjCyCIPKPFhiFcvYtaAD21RuOmM7q+WirLO58VqL8UIfboevG7+GLlUajjqu9p1HBhZK9jCBKjuK4mi1B0nZkKfGlhellZLmVPOXBkZVAyBqZCFt/J8vIyhabyDIt42L/FLoHDdvrtvXtGQXHlwvmpFrX7cdNto4sryRYx2GstJARg3LctdAp0GabjwXYRaeIi5CVjQjnJhS5ZmSxjiwzHDvHZa6mQGI6EBONLxPY80PEWZ6axTHEcZytzNLMxwKyD/EvBE53H5t/5XbDgA2Wz0c+FuBwZM0gyN4NWzOPOEdW+q7g2cApKGXlyNKSdy10FbLIkUUQRI6Rj74I6Cou+CSMcsb1CoW8EwVB8UIbbwIAnKrmIXOAl1NwnfdkgQdGELmlOK5mS5CUGVkOIUvXdWsSkc6E1e2OuS8fGVkJSgtHJmOqfX4cWWxpYQSvHuwBAHAAtq1ty/nnlQKsOMM6p2IZWZl9XTmOs0o4zdLCfDqynI7Btpk4sljXRfQ7ZHYt9HmEjELvTdxCn91LC5mMLDm/pYUsuXJkAbEgbJNsuhYCMUE9IqvoZYWsEi4tZDthuu1/NrOqtir3Ij5gb8SQTZlsMtjAc1bI0nWdOZ6LQ8hxClfpnJOcx7liKy1MnZEl8Nycy18kCCK/6EoE8rGXAQD7WgwHFs/x2NK6oYCjIuYyarS8UBdVvOYzOhZe7zsOCUqylxFESVG2V3M7duzAF7/4xby9fyp3iBX2rpgtwnWrVC+t0kKXiUauhAdb18I0HFl5ychiHAmjk2HsOtIPAFizqCEvwlkpwApBIcZRYzpIstn/pvPDLC00nYQc5+5GmQnxGVnZix3JMrKynfi7O7LiHzO/n8GwYpXo5SvsPdX4MsE2wY/LWTP+namrky1X7BsJADDC0FkhuthxNs4IZxD2ni9HliTy1jFQU5lPR1ZM5FE1Hea/isWR5SyrTMclyv5+RmQVqsaWFro4shzr6veKc9LxSxBE/lBO74IemoTMAQejl8xrGleg2lNV2IERcxZ1tAW6YvzGvl5VCwCo5kPY6j1TyGERRE4pjqvZHPP3f//3eO211/L6GXYhy6W0MHqxbQpFbKlPeqWF6blHssEmEiRyZEVDqD0SH9fFKxf4vaKVv/PqwV7LbTMXQ95N7EJEvCMrG+Gp2nJk2UsLfZ7cT+Z4nrMdWzMpP2PFB7Mk1+xamG2mkGvYe5KMrAgj8pa8IyvLzpcexp1mlha2NVaUlBAgOTOyIskzsmajtBAAHrhrNbaubsVNmzpy+r6Juhay3RqLoWshEC/OpyNSs+JzWFZTOrKc3/tcZU0SBEEA0YqLw0bI+/GGBoR043prK5UVEoVEF6COGBUuk9UBXIKRbXqT7yg4JO5YTxClRHFczeaI6elpfPWrX8V3vvOdvH+WVaqToMwp5siKClnMpDjbroV5EbISOLJGJw1HVkO1Ly+TVp7jrFDlgdEgAMMJsWlZc84/q1SwObIYR40pQmQzATNLmKaC9tLCfE3mzGPU7xVsOUCZ4naMmuJxth3H0v1OuTkmc93lzU0gmelnsOvi7Fw4k5w1IFpaOGIIWe0NpRP0DjjLVFX7TQUXcbjKl/+wdwC4YdN8fPVjV6JlBiW4bogJSgtlJbObKbOBM6sqnfOS8zhXmXUU0gh7z3VJNUEQcxu19zi0kUsAgP3RskK/6MO6xlWFHBZBQB02ygs5XsevffMBAM3CJNZLlwo5LILIGcVxNZsDLly4gNtvvx2//OUv8elPfzrvn2eVOSW48LYyslQXISutroVupYWzGPYezchqqMlPRgxgz4kBgKvXtBWNU6AQsBMs1jUSsRxZme//KocjKxiZWXleKswct9b6mbl2kglZuS0tTK+TYc4dWS7ZS7ktLYwdP5qmW9swc0eWsfzIZNg6hkopHwsABJ633J9s10JR4CC4lKLZHVn5O//lCzFBaaHdYVgcriRnx1+3DsBOWMGXDXsXeM71nOMUsijonSCIXCJH3VhTkgfHlDEAwOaW9ZCE0inBJ8oTbbIeWtiIa7lQpyKgGfOuW/yHAehJXkkQpUHZqAZ9fX1oamrCD3/4w7xmY5kEU+QWmZNSs5yDdQGkFfbuskzuwt7Z0kL3E9nYlOHgqctT2DEQE1lMrls3d8sKAbvTwHRO6bo+IxeV6YoKRVTIipZ3R1Zz1F3S1VY9o/dhHSMRR0ZWLksL3baDW25WrrsWVvjEOPfITD/DK7k7ssI2B1J2jiy2Y2F7CXUsNDGbZ8iKZp2TE4l6na1Gpoko8JjfXFruM8CeE2UrLbTdTCmOn35n10Lnv93w2jKyNGsd3coKgfiw93yJ+ARBzD20iQEo5/cBAA4vXA5NN85HVFZIFAecFfrOVU3gWX0pAKBLHMYSsb+QAyOInFA2V3SbNm3CL37xi1n7vEiKci+Pw5El20oLU08mXYWsnIW9xwdpOzEFj3xe9LOB750tVTMWP0odt9IwRdWsJgGZumkAoIpxvU0FZatkMV9C1mfuXYddR/pw5bKmGb2PxKxrrhxZPM9B4DnLwQEUzpHFcxxqKj1WCS/g3qk0E2zHj0vGmnOZdDAFD1buLjVHFmCcj8MRFRFFs1yoiUS99sZK/PnHr4AkCnnrWphPJDF1aWGxOF9Zd5TgyNhLRHxpoXF0ugW9A/Fh75SRRRBErogceQHmL+ReH4Ag0OhrwOLaroKOiyBM1OF5kDrOAgDeqq7AnQEBHk7FLb4jBR4ZQcycshGyPJ78ZZmw1EcdJ2pUXajwS9ZjLFXRkhRF1VBfX4HL0RwoAGhsqHB9jRNJ5G0CWGtLVVw5XjZozERelIS4sei6bk1+62p8aY01Gxrr/Nbf77y6K+PPMUON8zW+2YZnJta8yKO+vgITgYj1WH2tP+N1bW+OdczhRAERxdj3NVXevGy3JoHHwnm1ttyabNAZsVX0iKivr7BckPW12R+TXkmwGgsAQFNjZdx7Nbi8d11d5ts+FQ01PpuQ1dRQiXrmO5Ep7DYTmO91iHFdNmS4HtWO0jqB57B8UWNcuVax45UETEIGx3PQozpPhU9MuC1m45ySr/MXe36XpNg69o6FrMcb6tL7Dco3jcwYku0PlsqqmCAniAKE6HlTjJ4z3WAF7Lrq/P2mEQQxd9AjQcjHfwcAGOpYhovBAQDA1rZN4LnS+o0kyhc9VAVtqhZ81TjUxgHsHlmM7b5TWOO5DH2kG2haUeghEkTWFLWQtWJF8i/Xbbfdhn/6p3+apdHYCaco0WJLWYDMuxYChmOAFbJy5cjieQ6iwENRNdew94iiWZOhfDqymqOTdknksX1jbjt3lSJsPozZoY8Nfc8m7L+aCRWfCIStroXFXl5jLx9SISuqdaxWeGcQIi/xQEw7cv1OpevSmil11XaRKJsMNBZ2jCHGkTWTY8h5fmttqCg5EQuIbduIrMYadeRhnxYDrPNQtnUtzL7ENF+w5yE2mywZksiD4wBdN36HTYddstJcSeShzoLLmCCIuYN88nVANm5S72+fB4yNAwC2tm0u5LAIIg5laB48VePgvSG8IC7BNv0UeA7QDj8DLCchiyhdivqK7nOf+1zS55csWTJLI4kxOmpkxUyHjMkhxzzGoimxksLhkQBGGEdWKCi7vsYJm+0hChymJkNJls4MUeCgqMDkVCRuLBPTMReQpqhpjTUbtq5oRv9QACu76qFGFIwyE+50MO+q52t8s42u69YEbWwiiNHRaQwMTlnPq3IW+4KZyPYMTCIQNAK7eeRnu+Vqn7BlUOMTIfT0T8ae1LSs31905FKFg/HHvxyOPw5DLsvNlAqHSBSYCkHN8DvAomqxfT02HrTGOzgcsB5XwkpG66FpdqG7pc5fkt83M48sMB0rrxV4rqDrks/zlyAYQtZUIGy9/+hY7DcoHMr98ZwNGlvuKPBpj8kjCQhHVIxPhjAdPadxXOJtyebRcbqe9HOam+d2iTtBEKnRdQ2RI0bIu17djLeDvQCARTWdaKmYu923ieJEHWmH3nkcHK9jqmEcB4a6sMlzAfrpXVAm7gNALmWiNClqIevzn/98oYeQEPPudqK7+mzWh6JoVmA1kH7QrpfJ0sq1e0ASeYQiqi1DxYR1c+SzVXl1hQcffsfyvL1/qcFxHHweEcGwglDUkRWWWUde9mHvgNG5MN9h77lCFHhwMJInIopm5WMBM3NUiI58Ojdnitv3Mx+ZQjWV9jLhmX6GwPOW0zLXYe8mpZiPBTBdZBXV+k6VqyMLMEShiKxBUdiuhXbRqBhgw90z6SbojQpZRtdCM+w98TqxLsJ0OiMSBEEkQ710EPq4EZbdvWwLRif2AiA3FlGkKB5o480Q6gcgNPThhe712OS5AOgqJt/6DbD5/YUeIUFkRXFczZYg5uQw0cSQnSjIjhK+dMLeAXv4c66Fh9jELl7ICtuErPKd7BUj5vYORY+vMFsWlk3Yu0+C6UUYnQhDi2a7Fft+5bhY8LPiELKy7VoIxE/g3bsWuoS952HiX8sIWQLPQUgQVp0JZsdFm5AV0ZjnMwx7d5yrSrFjIRAr544oWsqbEOWAKeooGhv2HvtbKpJ1Z0XpTARqc3/awt4TdC00not9t/xFfu4jCKL4iRx42vhD8uFtX1RM5wRsbt1QwFERRGIUs3uhqKCnRsVJuQ0AMHXgt9BDU8leShBFCwlZWRK2JkPum5B1V8jM5AlIvzsZm6WVa2eUeWEvuziySMgqHObk2twHoRl0nAOMvJxKv+HKGmRKi0ohJ0ayxAcVwVBuHFns91KIZsU5cROn8+HIYjviOTurZYv5fbV3Lcw+I8u5fOk6soz1kBUt5U2IckCKijoKI15FbDdTiuOnn3VhZfJbYx6XEVmzXMUCn0TIYta3FM59BEEUL+rAGai9JwAA+srrsX/4GABgbeNKVEmVhRwaQSREG2uBrhi/f0JTD14IrQEA6HIYkaMvFnJoBJE1dEWXBbquIxItT0nkrmInvhFFs00ivOk6stjSwjw5shQXR9ZMA8aJ7LEcWRGztJARsrKceFf5JUwFZZuQVQoCpUcSEAgpiCgapsOx7ZArISvR9nR1ZKX5nc0E1pGVK8eXKc6Yx42u63j9UB8AQ9SsybDrqVPwaG8szYt0D+NAtW5ClMB3IFtijqxYaaGcRcORfMOW+WVys8brOM4BJG1CIDFurVI49xEEkV9qavwQkrg4kzH48rPGH7yAi0uXInRoPwDgpqXX5KQjarIyaYLIGp2HOtIGsaUbfO0QjutrgIZOYOQi5MPPw7P+dnBiZteIBFFoSMjKApsolahrYc4dWTkWspI4smYrI4uIJ+aoUaL/n7mQVV0hoW8EGBxnHFklsF/Z8ldWXM0kSyfRewKJv7uFyMhKNzcvFbEJvvG9fvvEII5dGAUAvOvqLlT4Mtvv7DFX5ZdQ5c++Y2QhYd19liOrSMScfGCe3xM5svIhzGbDTDKyAEPIMhs4OBs5sFBGFkEQLILAQQfQOxRIuSyLPtYL9eRbAABuyTV46fIhAIBf9KNNWoSeDN/PjQWt1HCCyA/qUAfElm5wnA6hsQ/8+ndBe/lfoYcmIZ98DZ7VNxd6iASREWV7RXfixIm8vXckjTvbzrB3M59EFHjwXHp3gdJxj2SLmCQjixWyytm1UIyY+9nKyJJTi6apMMWHYLi0SkYt8UFWMZ2jsHfW+ZSotEwUeAi80fXNOZZckg9HFiuEhmUV//XiKQCGmPmhdyx37ciYDHYblWpZIcAeS5rlpi3vjKxoaaEaL2RxSJ4nNZtIIo/Whgr0j0xjfnNV2q/zMOcGRPdjumHvlJFFEARgiFiffeiljF7zwYqduNZnXBv8731VmNywFxwHTF5uwhf+/tWcjOvnf3NnTt6HIJxoU3XQQn7wviDEph5wi+6HsO8XUMcHETnwNKSVN4Dj6TeSKB3K95Z0Hkmn3CvekWWWIqa/ydlJ5Gw6stj185XxZK8Y8TpLC2cY9g4Y3SGdlIIrgS0Hy1XXQvZ7mezYdm7rfIS9+zyCtY65Eso8jCPrmd0XMTwRBgDcd9tKVGVYVgjYMwBLNegdiJWAB0Jzo2zacmSpbNi7cU6RJB5cmjdTZoMv//4mfPEDG3DNmra0X2Puu7CsWWHvycqEWOGOMrIIgsiGGm4aW71nAACHIvMxUj8N81SqDs8r4MgIIl0461jlKyfQHxxCzZV3AQD0yUEo5/YUcnAEkTEkZGVBhHHJJHJ1sNlZEUW1Wp+nW1YIOCbdOS4FS9a1kC3jKgXnTjlh7udwxO7IShRMng7VFfHlYKWwX9mAblPI8oh81tvBeE/W5Zj4fViRQ+A58EnKlrKF4zirvDBXQpa5X4cnQnhq1wUAQGdLFW7d2pnV+5WbI4sVdsrbkWWuL5ORpSTPdSwU9dVerFvcmNF3zDwuI7IKNbpPxSRdP8U8/pYSBDE3uN53HCJnnG9+G1oLsakHAKCFKqBN1RVwZASRPupQTHTd278XletvAuczylkj+5+CruuJXkoQRQcJWVmQjSPLnESkG/QO2N1bOQ97d8lQMTHdQByXn5IqIjFW2LtZWhjdFzMRnqpdco1KYTJnlQ8xQtZMnWT2jKzE78UKOLnKr3KjrtroXJgrUcUc91RQts45H37H8qQd3ZLRWOuzXru0ozYnYywEbuexfO7XQmN1LdTiSwvL4ZzOdnc1A+2TObJYR2UpiPgEQRQXXkSwzWtElpyVm3FB8oOvnABgCgPF43IliGTo4Uqok3UAgLcH9gGiBGnNrQAAbfgC1MtHCjg6gsiM0r+iLQC2jKwEkyH2wpntlJWJI4u9c57rEj/LkZUk7N3nEYuqBGUuYE7QIhEVmq7HgqlnsP+rXBxZMwlMny1irkHVyveaaVkQ+71M6shiJvv5KCs0ue3KTnQ0V+LWKxbk5P2cgtjVq1uxfEFd1u9XU+HBVz68GX/4vvVYNj/79yk0bufpOeHIUuIdWeUgZJn7M6Iwjqw0MrK8kpAXdyVBEOXNtb5TqOBlAFE3VnO39RyVFRKlhunKGg+P42D/MXjW3AJEOxZGDjxVyKERREaU/hVtAbAFcKfjyFI1pqwj29LCHIe9mxlZLo6sXLiAiOzwRQUmHYZgajqzZuTIcmQjcSiNSbxVPsQ4sipmKMCxQnKybeBhtnc+J/5bVjTjf++4CpuXN+fk/djjxCsJeP9NS2f8nkvn12Lj0qYZv08hcRMjZyIOFzuW45Z1ZJVRt0bzu6uouuU0S+Y6NH/vfCUg4BMEkO5plQABAABJREFUUVwIUHGj7ygAoE+txVGlHULTZQCAOt4APVy6ZffE3EQdaYeuGr+HL5x9HZyvCtLKG4znLh+FOni+gKMjiPQp/SvaAmB3ZKUZ9p5FPgnrIsh5aaFLZoxJLsQTIjtY5104osYmnzNxZDlKC70eoSScdhIjtppCVk4dWUmOb1bkEossUygZ7HHy7mu6UB8tXZzrSC7fn1IQc7PF6lqosGHvpiOr9Neb3XfT0QD/ZJ0YNyxthMBzuGJFS97HRhBEeXGF5xzq+CAA4MXgGvAN/eBE47yjDubGTU0Qs4oqQR0xGqzs6zuMsfA4POtvB7joDeQDvynk6AgibUjIygJ7RlaC0sK4roUzLC0sQNh7OU/0ihVWXAnJaqzMcwb7whn2Xipdu8zvSkRWMZ0rIUtMz5HFPpfP0sJcs2FJI0SBw5KOGty2lS6wTdxcSOV8fpNcwt4jWbiCixVWsDV/j4Uk39Otq1rxz1+8Hve9Y3nex0YQRPnAQcfNfiMzaEzzY09kEYSWSwAAXfZAHW0t5PAIImuUAaMJkKZreKPnTfBVjRCXXmU8d24PtPH+Qg6PINKi9K9oC0BESd21MFHYeyaOLCmPjiwqLSxOWMEyFFatSdpM9n+1315aWCr71cPkuOXMkcV8/5JtU9YNWUqZQp2t1fjWF6/Hf79vc1k4b3KF2z5MlpFW6sS6FrKOrMxvphQrbvsuVUODchYuCYLID2ukbrQJ4wCAl0OrofmnIVSPAQCUwQ5AL/3zKTE30QM16KgysrLe6HkLmq7Bs+GO6JM6IgefLuDoCCI96AycBabQA6TbtVBFRDFLxDJxZDEZWXkKe1c1HZqj1Sob9k7MLqy4EpZV61ibySTM6xHsx1KJ7FdTiJFlLRb2PsOxZ+PIKjUHiyQKEPjSGnO+cReyylfYMMvs7EJW5jdTihW3fZcs7J0gCCIbbvEdBgBMaxLeCC2DGHVjAVRWSJQ6HK5uNxxYo+ExHBk+DqFhPoTODQAA+eRr0KbHCjg+gkgNXfllgSlKAYmFKYHnrTvEEUVDRM68rMNWWpjjkFp2Yqc4XFmWeFIizp1yghUsQxHGkTXDSTfbubDUHFk6YuVDM+22aO9amGZpYYkJWUQ8buJNOYe9i2VeWuj23U3lyCIIgsiEReIAFkuDAIDXwysQ5nkIjT0AAHW8kULeiZJnU8sm+EQjS/W1y7sBIObKUhXIh39bqKERRFqU/hVtATAn1aLAJXU+iEwOVSSLoN2VXfVorPGhq7Ua85urZjBil7ExE3rZEfhuZmSViuBRTrDbPBRRciYqsuWFpZKR5TbhrshlRlbS0kISssqJuefIcistNH+DSv94dhMhyZFFEEQuMd1Yis7jldAqCA19Vsi7MkBuLKL08YleXLvgCgDAkeHjGAmNQmhbDr7V6HgdOfoC9EiwkEMkiKTQlV8WmO6qVBMhq+uaqln5JJmUFlb5Jfztp6/Bn3/8ipxfpCdzZIVy5AIiMsdWWjjHHVluE+7ZC3svzYwswh23fVgOWVGJMEsL2dJxq+FIGRzP7qWF5MgiCCI3tPJjWOfpBgC8GV6CSd1vlRXqES+0MeqASpQHty6+DgCgQ8cbPW+C47iYKysShHzs5cINjiBSUPpXtAXAFBdSlaaYE4ZIRLVKPDLNJ+F5DhyX+wt09qKfDXzXNN0S6kpF8Cgn2PyqQEiBqhnHzYwdWSUpZMWPc7aELE+Jdi0k3HG6+zwSDz4P59Vigb3xoUZ/e8opI8vthhDlwhEEkSvMToWaDrwYWgOuYgJ8lRH6TiHvRDmxsG4BuqoNh+EbPW9B1VSIXRvB1xlB8JFDz0JX5UIOkSASQmfiLIikKWSZk6dASIl7rNDYwuiZ8hNTpANKJxS8nGBFpvFA2Pp7po6skiwtdJmsznTs7Y0V4DgjT2deU2XC5WwZWeRMLHmc+7Dc3aaskKWoGnRdZ8rbi+M3aCa4ZmSRI4sgiBxQywVwheccAOCQ3IlBrQZic9SNpVPIO1F+XNdhhL6PRyZwePgYOI6HZ8O7AAD69BiUUzsLOTyCSEjpX9EWAKu0MMWEQLKErJiSXSwBw5IQGwfryApFWCGrOMY6lxCFWJOA8UDEenym+4JKCw2aav34i09sxf/8xJWor/YmXM5LjqyywrkPy8GVlAzWcauomi0rK5Py9mLFNSOLwt4JgsgBN/iOQeSMc+YLwTUAr0BoMkLetfFm6BF/IYdHEDlnS+tG+AQfgFjou7j0GnCV9QCAyIGnoOtawtcTRKEo/SvaAmCVFqYQBCQXR1ax3A2XRKa0UGWFrNhYqWthYTCFpglGyJqxI8smZJWII8u1tHDmx+SClqqUzRM8lJFVVjjFm3I/t4lsBqIac2MBmTUcKVbcHVn0PSUIYmb4uQi2+U4BAE7JrbigNkNo7AUnGNf9FPJOlCNewYOtbZsAAMdGTmI4OAJOEOFZ904AgDbeB+X8vkIOkSBcoSu/LDBLC1M6sgQXR1aRTIpZhwIb9m4vLSz9CU8pYk6yx3MpZPnLw5E1066F6eKlroVlhfO86y0DV1IyRN5eWsi6bovlN2gmiAIXl3FGYe8EQcyUbd4T8HHGNfsLobUA4Ah5byrY2Agin1zXcTUAI/T99Z43AQDSyhsBTwUAILL3V9CjzWMIolgo/SvaApB22Hv0+UCQycgqltJC5q68zZEVZoSsIhnrXMN0TI1PMULWjMPeYxlZpeLIykdpYbqQkFVeOLu+ln1GlmgvLbQ7skr/eOY4Ls5lR2HvBEHMBC8iuMl3FADQo9ThmDwPXOU4+MoJAIAyOB80bSLKlY6qdiyq6QIAvNH7JlRNBefxw7P+NgCANnwB6oX9BRwhQcRDZ+QssDKyUglZ0cmTLZ+kSCYR7ETHlpHFOLK8JSJ4lBvmcTUVlOMey5autmo01/lQUyFh+YLaGb3XbOH8rgg8N2uTcBKyyguOsx87xXJDIV/YHVk6ZOa8Xi7r7jwnkiOLIIiZcJPvGKp4o8nOM8ENADhbyDuVFRLljhn6PhmZwoEho3OnZ+07LFdW+O3HyZVFFBU0Q8uCtB1ZLhPgYpkU20oL1dhJic3IKpUStHLDbbvP1JHllQT81aeuxkMPbrO5s4oZZ6c5v1cEx83OZNWWkUXZO2UBK4yWvyPLXlpoc2SVyfHs3IfkyCIIIlsquBBu8hturItKIw7InUbIe2MvAEAbawFkXyGHSBB5Z3PLBvhFo5nB69HQd85TAc86xpV1cX+hhkcQcdCVXxZEFFPISq9rIUux3A1nxyYrsbv1YepaWHBchawcZPoIPF80Qmo6OB1ZuQh6T5emWj/mN1fCKwlY2VU/a59L5A+7I6t0vgfZ4OxayLpupTJZd+dvKTmyCILIllt9R6xsrN8ENwLgIDT1UMg7MafwCBKuatsMADg+egoD00PG42tvJVcWUZSUxxXtLKLrOsKR9EoL3coIi6a0UGCFLCbsnYSsguPmviqVXKtcEi9kzd424HkOf/GJrfjG57ehraFi1j6XyB/SHHJkOR23EeZmRbH8Bs0Up7hPXQsJgsiGGm4a233HAQCn5RYcl+cB0K2yQi3sgzZOIe/E3MAMfQeAN6Kh75y3MtbBcIhcWUTxQFd+GaLpOrSoEp3KXSW6lRYWyQRKEhOVFrIZWcUx1rmGW8h+uXdZc8PpHputjoUmPM/NSQGxXPEwDS7KXcgSBHtpoSyzOY3lse7O31+BJ0cWQRCZc5v/IDycce37m+AmAFw05H0SAKAOLgBA5xdibtBe2YoltYsAADt734KiGZEzRlaWUXYYfvsJcmURRcHcmx3PkDAbhp5FRpa3SO6GJ3JkmWHvkshT5kiBcIonPMfFdV2bC4gCb7t0JFGJmAlz15FVfl0LAbew9/JYL4IgZo9GfhLXeE8BAI5G5uGs0goAEFvMkHcOymBHwcZHEIXADH2fkgM4MHgYgOnKimZlDZ2HevFAwcZHECZ05ZchEfbOdqqMLJcLa6lI7obbMrKYroqmI6vcJ3rFjNMJ5/XwsxZyXkw4O83NZmkhUX7Mpa6Fgi0jS7fdrCiX0kLn7y85sgiCyJTb/QcgcIazxHBjARBkCA3RkPdRCnkn5h6bmtehUjJiNV69vMt63ObK2kuuLKLwlMcV7SySiSPLbbJULCHDAs/B1EbsGVmGhZTysQqH87iay6IiKz7MdmkhUV7YuxYWx3k4XzgdWWxDj2Ipb58p8Y4sErIIgkgfffQyrvCcBQDsi3ShW20EgGjIu3FdrAzOL9j4CKJQSIKEq9q2AABOjZ1Ff2AAQNSVtTaalTV4DuolcmURhaW8r+bzQCZZI05HFs9xRXPXmOM4a3yKEu/IIiGrcPi8JGSZsGKw3zd3twMxc1g37JxyZCn20sJycWRRaSFBEDNB2/tL8Byg6Ryent4QfZQJeQ/5KeSdmLNcN+8q6+/XenZbf3vWvZOysoiiga78MiSssGHoKUoLHRMGSSquEjFzfG6lhZRHVDicYe9zOXSfSguJXMG6YctdHGZFHUXTyzMjy0Nh7wRBZEe49zT0828DAN6KLEa/VgcA4KvGwFdMAaCQd2Ju01rZguV1SwAAu3vfhqzKANxcWQcLNkaCKI8r2lkkkokjyzFhKLY74WZXRdnFkTWXxZNCE5eRVeaT7mSQkEXkCtYhW+7nN5uQpcRKCzmufAQf5++pQI4sgiDSZPx3/wUAUHQezwTXW48LLRcBALpGIe8EYYa+B5Rp7B2ICVaede8EJNOV9Ti5soiCQVd+GRKZQdfCYmt7bk7sbBlZ0fVzuoKI2YMcWTHYyaqfXILEDGCzocpdHGbzohRNs27AeEShqFzBM8G5DwXKyCIIIg2UnuMInTeyfd4IL8OIVg0A4DxBCA19AAB1tBVQvAUbI0EUAxua16LaUwUAeOHS7yzByuhgSK4sovCQkJUhNiErhcAQJ2QVWcCwOT5FpbD3YsLncB6V+6Q7GWyuETmyiJlgD3sv7+9UvCPLOMeXS1khAHgcv1EiXz7rRhBEftB1HZG3fm78Q/Dg+eA66zmx7Tw43pioK32LCjE8gigqRF7ETfOvAwBcnurFsZGT1nN2VxZlZRGFga78MoTtWpiqVDAuI6vIJhFujiwqLSw8zkn2XHbHeahrIZEj2PNvsd1UyDVs+aCi6tY5vpzW2ys6w97JkUUQRHLUSweh9p8CAHCrb8GEXmE8IUQgNHcby4w3QA/UFmqIBFFUbO+4Gl7BAwB4/sLL1uOGK+sdAABt8CzUS4cKMTxijlM+V7WzRJgRfVKJPc5SwmLrlCW6OLIo7L3wON1wTufBXMKekTV3twMxc6Q55MjiOM5yZSmqhkg0I0sqsvL2meD8PaXSQoIgkqHrGsJRNxbn8YNff4f1nNhyCZxgnCfJjUUQMSqkCmyLdjA8OXYGFyYuWc951lJWFlFYSMjKENnmyCrtsHenI0tWNKiacRIiR1bhcApZc9qRJVFpIZEb2O/RXCidNh1KNkdWkf0GzQS2azAHgC+T7C+CIPKDcnYPtGEjzL1m613gfEb2DzgVYtsFAIAWqIY23lSoIRJEUXLzgu3gOeM39/mLr1iPc74quyurm1xZxOxSPle1s0Q4GprLc1zKUgZJcApZxTV5sroWRh1ZbNnkXJjoFStOp0G5u0eSwX6HSMgiZsLG5c1obajA9vXtqPBJhR5O3rE7sspQyGLOi4LAlU2IPUEQuUfXVET2/AIAwPmqUX3Fu63nhKbL4KQIANONRecSgmCp99XhytZNAID9A4cwMD1kPWe4snwAyJVFzD7lc1UL4Mknn8R73/terF+/Hps2bcIDDzyAAwcO5PQzrO5PEp/ywrnow97NiU50khMKK9Zzc9kFVGhEgbeFNc9ld5wU/c5wmNvbgZg5LXV+/PWnrsYn7lhV6KHMCjFHlmY5iYstp3EmsDeGBKF81osgiNyjnHoD2rjRkdCz8d3gvf7oMzrE9vMAAC3sgzrcVpgBEkSRc2vnDQAAHTpeuPQ763HOVwXP2qgra+As1O7DBRkfMTcpm6u/X/ziF/iTP/kTiKKIL33pS/jMZz6Ds2fP4r777sO+ffty9jlm1kg6LpmiD3t3OLJCrCOL3C8FhXXEzWUBp7XeCGJta6yg0iGCyAA3R1Y5ZWSx50WRp3MDQRDu6EoE4bcfBwBwlfWQVt9sPcfX94P3TQMw3VjFdZ1OEMXCvKo2rG00bgTu6t2Dicik9Zxn3W0xV9aeX0DXNdf3IIhcUxZnbFmW8Vd/9VdYt24dHnvsMdx///341Kc+hZ/+9Kfw+/34u7/7u5x9lilkpeOuis/IKq5JhOjIyDKD3oG5Xc5WDNiErDm8L27aNA+fvHMV/vC96ws9FIIoKWJCVplmZEnkyCIIIjWRfb+GPjUMAPBsfg840ejApus6pHlnjb9lCepgR8HGSBClwDu6bgQAKJqCVy69bj1uZGXdBgDQBs9BObO7EMMj5iBlcfV39OhRTE5O4p577oEgxC5um5ubsXXrVuzfvz9nNbvhSPaOrKIrLXRmZEUoI6tYYN0Gc7nMUxIFXLu2Ha0NFYUeCkGUFK5dC4vsN2gmsL+nqfIqCYKYm6hjPYgceAoAwDd1QVpxvfXcmbGz4CsnAADKQCegUSUCQSRjSe1CLKrpBAC8cnknQkrYes6z4V3g/LUAgPDun0JXIgUZIzG3KIur2lWrVuGpp57CHXfcEffcyMgIeD51nlW6WKG5WZUWFpcgYY5PcXFkkZBVWNjt76F9QRBEhpR910LWkUWlhQRBONB1HeHXfghoKgAOvus+Bo6PnQNfuvSysZzKQ+nvKsgYCaKU4DjOcmUFlSDe6Ik5rzjJB8+V9wIA9MAIIoeeLcQQiTlGWVzVejweLFmyBPX19bbHDx06hH379uHKK6/M2WdF5PQdWQLP2y6wi20SIcWVFsbC3udyLlMxwLqw5rIjiyCI7DC70iqqZp3ji+1mykwQhdjvq0ilhQRBOFBO74TacwwAIK2+CULLYuu5C2PdODF6EgCgDs0HFE9BxkgQpca6ptVoqWgCALxw6VWoWswEIS3fDr5hAQAgsv830KbHCjFEYg5Rtj7a8fFxfPnLXwYAfPrTn87Z+2qaUaJYWSGhvj51uZMk8lCjTqe6Gl9ar5ktqqu8AIyJTl2dHwIjmLQ1V6Ou2luooaWFmYtSTNs0V1RVxrZ9c2NlyaxjOe+TUob2S/GR731iNezgOEvIqqnyltUx4PUImA4p8HqEslovgiBmhh4OILzrPwEAnL8G3ivfa3v+yZMvGMvpgNK7cLaHRxAlC8/xuLXzBjx2/OcYC49jT/9+XNW+BQDA8Ty8V38IwaceAuQQInseh+/6jxd2wERZU9RC1ooVK5I+f9ttt+Gf/umf4h6fmJjAJz/5SZw9exYPPvggtm7dmrMxmZ39fFJ6m84jCVbJXjrliLOJmZei6YCq6QiGY44sn7e4xjrX8DPbnzpIEgSRKTHHrcqUxJeXc8krGUKWwJfXehEEMTPCb/4MetDIv/Je8/vgvJXWc8PBEezsfhsAoI60QY+QCE4QmbC1bQuePPscJiKT+O3FV7C1bbMV4SPOXwOhcwPUiwcgn3gF0tpbIERdWgSRa4p6hvy5z30u6fNLliyJe2xgYACf/OQnceLECXz4wx/GF77whZyOKRiOWih1HaOj0ymXZ0sL5YiS1mtmC4XJxBocmsLoeAgAwAGYngojyBV3UJ95B76YtmmuYBNfQtMRjJZIBEw575NShvZL8ZHvfaJH3cNT07L1mCKrZXUMxHIo0/s9Tofm5uqcvE+p0tPTg4ceegg7d+6ELMu48sor8dWvfhVdXelnCF26dAl33nknvvnNb+L6669P/QKCyCHqwBnIx14GAAgdqyEuudr2/IuXXoWmG+K+0rvY+XKCIFIg8SJuWnAdnjjzNHoCfTgyfBxrm1ZZz3uv+iCmLx0CdA3hnf8J/x1fyllWNUGwFLWQ9fnPfz6j5S9duoSPf/zj6O7uxgMPPICvfOUrOR+TnEFGFmDPxUr3NbMFG0YvK5qVkeX1CHTCKTBsLhbllREEkSlmRtY047T1lFFGFhD7TRXJkZUTxsbGcP/992Nqagr3338/vF4vHnnkEdx333144okn0NjYmPI9RkdH8ZnPfAahUGgWRkwQdnRNRejV7wPQAV6Eb9v9tuvZKTmAN3reBAAsr1+GA9M1BRopQZQ21827Gs+efxEhNYzfXnzFJmQJ9fMgrboR8tEXoV4+AvXSIYid6ws4WqJcKZurv/7+fnzsYx9Dd3c3vvCFL+RFxAKAsJxZiQYrFjm7GBYatmW5rGgIRx1a1LGw8LTU+wEAtZWeomsSQBBE8WOe39mScanMSgurKyQAQIWvqO/JlQzf+9730N3dje9+97t48MEHsWPHDjz66KMYGRnBd7/73ZSvP378OD74wQ/i1KlTszBagohHPvICtOGLAADPxneDr2uzPf+77jcQ0QyX6o0Lbpj18RFEuVAh+XFdh+F2PDV2FufGL9qe92y5G5CMuUx4939CZ0LhCSJXlMVVra7r+OM//mNcvnwZX/rSl/Dggw/m7bMUzRCy0nVXseJVsQkS7NgUVUPYdJt5aFJQaK5d24aP3b4Cf/T+DeSOIwgiY0RHV1qg+H6DZsrd1y3G1lUtuPPahYUeSlnw5JNPYuPGjVi7dq312PLly3H11VfjySefTPraH/3oR3jve9+LQCCAD3zgA/keKkHEoQVGEd7zCwAAV9MCz8Z3256PqBG80v0GAGBh3QIsq1s662MkiHLipgXXQeCM+fBvL75se47318C7+S4AgDbaA/n4K7M9PGIOUBZXtS+88AL27NmD9vZ2tLS04Iknnoj7T9O01G+UAekGt0tMW/CiC3tnykyM0kIzyL64xjkXkUQBN2zsQFfb3M5rIQgiO0Qh/ue93EoLl86vxaffsxaL2qk8aKaMj4/j0qVLNhHLZM2aNRgYGMDAwEDC1x8/fhz33HMPfv3rX2PTpk35HCpBuBLe+RggGyWtvm0fBSd6bM/v6t2DKTkAALhr+a10k5AgZkidtxZXthnn+wODR9A/PWh7XlpzK7jqJgBAZM8voUfKJ6OTKA7Kwnqze/duAEBvby++/OUvuy5z++23w+v15uwzvemWFjKiUFGXFqqMkEWlhQRBECWNyMdP0ortN4goHvr7+wEAra2tcc+1tLQAMK6xzL+d/Pmf/zk8Ho/rc7nCbJBQ7ghREXqurK+TbNY/eHY/Js++BQCoWHkNmtZfZXte1VS8uOtVAEBLZROu6dyMnkGaVBOEIPAzOte8d+3t2NW7Bzp0vNr3Ov5gy4eZZyvgvekjGP7VP0IPTYI/9izqbrwvo7EBc/dcCNA2SEVZCFlf+9rX8LWvfW1WP7M8HFlMaaGi28LeCYIgiNJFdBGtyq20kMgdgYDhVPH7/XHP+Xw+AMD0dOKJf75FLIJIhCZHMPr8vwMAOI8fdTd/LG6ZNy/vx+D0MADg3ctuhsDTdS5BNNUZ53vBxcGdLp3183DFvPXY03MQr158Ex9adxfq/LXW89VrtmHq7acQvnwSk3ueQs2W2yDVud8QIYhMKQshqxCURUYWc+KSFZXC3gmCIMoE1nFrIhXZzRSieDDjF5KVW/EF7g45Ojo3HDTmnfe5sr5OMl3/8J5fQBkzHIWeK+7FpOIDmNfquo7Hjz0HAKiSKrG+dj1UNbdxIwRRiogCD0XV0DsUmNH7XNWyDXt6DkLRFPzX/mdxx+J32Z7XN38AuPx/oKsyLj/zfQg3fTrle7Y3VUIUeKiqNmfPhcDc+j1obs48ToeErCxJ25ElFq8ji71jT6WFBEEQ5YNbRpY0g7uuRHlTWVkJAAgGg3HPhUIh2zIEUSxoY72I7P8NAIBv6oK0+ua4ZfYPHsalycsAgBvmXwuPQO5BgjDpHQrgsw+9NOP38ayqg1A9hhfOv4rf/IoDZHucz/2VC7HFex762d14aH8DzivNSd/vW396Exa0Uk4wkRy6qs2SdDOyWBdWseWT2B1ZOkKyKWSRvkkQBFHKuIa9p/m7Rcw9Ojo6AACDg4Nxz5kh7275WQRRKHRdR+i1HwCaCoCD77qPgXOUDCqagifOPAUAqJQqcNOC6wowUoIof5TuZQAATlAhdZyKe/7J4GbIunENcnfFWwD02RweUabQVW2WpOuuEotZyBLdSwvTLZskCIIgihNXR1aR/QYRxUN1dTU6Oztx5MiRuOeOHDmCtrY2NDcnv4NOELOJcuJVqD3HAADS6psgtCyOW+a1nt0YDBrZWO9aeCv8YnwGHEEQM0ebbIQ6ZvxGCM3d4HxTtudHtCq8EloFAFgkDmGj58Ksj5EoP+iqNkvSFbLqq73W//kia/XLOrICIcX62+clIYsgCKKUccvI8oh0bicSc/vtt+Ptt9/G0aNHrcdOnjyJXbt24c477yzgyAjCjjp6GaE3fgQA4Py18F753rhlgkoQT5/7LQCgyd+I7R1Xz+oYCWKuIV9aDl0HOA6QFpyIe/750DpMakbzkN/z74UEJW4ZgsgEqiHLknRLC2/Y0AFF0bCisz7PI8oc9u785HTE+ttHjiyCIIiShhxZRKbs2LEDjz/+OHbs2IEHHngAPM/j0UcfRWtrK3bs2AHA6Fz4/PPPo6mpCdu2bSvwiIm5iK5EEPrtvwBKBAAH383/DZw3Pr/tuQsvY0o2Qqzfs+RdEHma8hBEPtGD1VAH50Ns6YZQPwi+egTaZIP1fEj34OngBnygcjcahSnc7j+AXwe3FHDERKlDV7VZkq4jq8In4q5ti7B8QV1+B5QFbNnjVFC2/qaMLIIgiNLG1ZFFGVlEEurq6vDYY49h06ZNePjhh/Gd73wHmzZtwg9+8AM0NBiTkZGREXz5y1/Gt7/97QKPlpirhN94DNpoNwDAs+lOiB2r45YZDY3hpUuvAgAW1nRiU/O6WR0jQcxV5MtLoavGtYa04DicWVhvhJfhvNIEALjZdxQLhKHZHiJRRpBikSXlkCPFlhayQpaXuhYSBEGUNE5HlsBzEHgSsojkLFiwAA8//HDC5+fPn48TJ+JLRljuvfde3HvvvbkeGkFAPvMm5OMvAwCEtuXwbLnbdbknzz4HWTPKlu5Z+m5wRRbtQRBli+yD0rcIUscZ8FUTEBr6oI60W0/r4PGfgWvwpZrfQOQ0fLjyDfzdxLuhguaeRObQVW2WlEOJhmgrLSQhiyAIolxwClnl8JtFEMTcRZsYQOh3jxr/8FbCd/On47oUAkD3ZA92970NANjQtAZL6xbN5jAJYs6j9C6CLnsAAOKCkwCn2Z7vVevxfNBwSc4Tx3Cr7/Csj5EoD+jKNgs8El90we3ZwHMcBN5YD1bI8pGQRRAEUdKQkEUQRLmgqwqCL/wLIAcBAP4bPwm+qsF12cfPPAUdOniOx3uWvGs2h0kQBABoIuTLSwEAvDcIoeVi3CLPh9aiR6kDALzTfwhtwtgsDpAoF+jKNgvKqfOTObmZClLYO0EQRLngzMjykJBFEESJEn7zp9AGzwEApLXvhNi1yXW5YyMncWzkJABg27yr0FrZMmtjJAgihjo4H1qwAgAgdZwBBNn+PAT8OHAtNJ2DyGn4/co3wEFzeyuCSAhd2WZBOeRjmcSELAp7JwiCKBfiHVnl87tFEMTcQbmwH/KhZwEAfNNCeK96v+tymq7hl6d/AwDwCh7csejWWRsjQRAOdB7ypRUAAE6UIc47E7fIRbUJL4VWAQAWikO4wXd8VodIlD4kZGVBOXV+Mic7ihrrKkEZWQRBEKWNU8giRxZBEKWGNjWC4Mv/ZvxD8sF/64PgBMl12bf69uHyVC8A4B2dN6HGUz1bwyQIwgVtrAXqZD0AQGy9AM4zHbfM08GNGFSN7+q7/fvQyE/O6hiJ0oaubLOgHB1ZLJSRRRAEUdo4SwulMroBQxBE+aNrKkIvfhsIBwAAvu0fB1/jXioYUWX8+qzh2qr1VOPmzu2zNk6CIBLBQb4YdWXxOsT5p+KWkCHix4FrAAAeTsWHKncC0OOWIwg36Mo2CzzlJGQ57tqLAhd3J58gCIIoLeIdWeXzu0UQRPkT2fsE1D4j70paeT2kpVcnXPblS69hNDwGALhz8W3wCp7ZGCJBECnQA3VQhtsAAGJTL7iK8bhlzihteC20HACwXOrDNd54wYsg3CDFIgvKyZElOhxZlI9FEARR+jjP7dS1kCCIUiF04TAie38NAODrO+C99r6Ey05GpvDshZcAAO2Vrbi6/YpZGSNBEOmhdC+HrhkucanzBNwcV7+a3oxR1QiHf4//beiBkdkcIlGi0JVtFpRTRpZzclNOIh1BEMRcReSpayFBEKWHGhjH0K//CYAOCB74bn0QnOhNuPwz519ASA0BAO5ecgd4js51BFFM6OEKqAOdAAChZgR87VDcMmF48JNpw3Xp52Vor/8Auk4lhkRy6GyfBeUk9jhLCykfiyAIovQhRxZBEKWGrsoY+tU/QguMAQC82+6DUN+RcPmB6SH87vJOAMDy+qVY07hyNoZJEESGyD1LoCtG1Y+04AQALW6Zo/J8vBVeDADQLx1A4OhrszlEogShK9ssKKuMrLjSwvJZN4IgiLmKyDuFLDq3EwRRvOi6htDL30X44hEAgLj0akgrrk/6ml+deRqabkyI71l6BziOS7o8QRAFQvFA6TVEKr5iCkLzZdfFfjF9BSY1HwBg+LlHoE5PzNoQidKDhKws8JZTaaHDkeUlIYsgCKLkcXYtpNJCgiCKmfDun0A5sxsA4OlYAd/1DyQVps6Mnce+wUMAgCtbN6Gzev6sjJMgiOxQ+rqghQ2RSuo4DfBK3DLTug8/C2wFAGjBSYz+9pFZHSNRWtCVbRaUU2khhb0TBEGUH86uhVIZ3YAhCKK8iBx8FvLBZwAAYsM8NL/3y+DExJ0HI2oEPzr+E2N5XsRdi2+flXESBDEDdAFK9zIAAOcJQ+o87rrYfrkLXNdmAMD0sTcgn31r1oZIlBZ0ZZsFZVVa6HRkldG6EQRBzFV4ngPPuBk8VFpIEEQRIp/ZjfCuHwMAOH8tWj7wZxD81Ulf86uzz2Bg2giMvnPRO9Hor8/7OAmCmDnq8Dyo440AALGlG3ztoMtSHPhrPwreVwkACL3yCLTx/lkcJVEqkJCVBeUk9sRlZHnLZ90IgiDmMqLICln0c08QRHGh9BxD6KV/M/4h+eB/1x9DrG1J+ppTo2fx8qXXAQCLarpwS2fyHC2CIIoJDvK5tdBVY77pWXQYEOT4pSrq0PTuB41/yEEEf/vP0JXIbA6UKAHoyjYLymlC4Cw/8ZWRSEcQBDGXYQPfqWshQRDFhDpyCcHn/gnQFIAX4H/nH0Jo6kr6mpASxg+P/QQ6dEi8hI+u/gB4js5tBFFK6BE/5AurAERLDLuOuS5XueIqVG+9CwCgDV9C6LUfztoYidKAzv5ZUE6B6NS1kCAIojxhMxDLqSSeIIjSRpsaRvDpfwAiQQCA74YdEDtWp3zd42eewnBoBADwniXvQmtFc17HSRBEflCHOqCOGd9fsakHfJ176WDdDR+G0L4CAKCcfBWR46/M2hiJ4oeSvbOgnLJGnJ2tvBT2ThAEURaw53dnHiJBEEQ+qanxQxDiuw5qoSn0/+IfoQdGAQB1N34ENVtvtZ4Xoueq+voK2+sO9R/Hq5d3AgBWNS3F3etuzdqNJdD5kCAKDIfIuTXwrXsNnKjAs+gIQofqAcXe5IHjBfhu+Qymf/7n0IMTCL/+QwhNC1O6N4m5AakWWeAto+5P5MgiCIIoT9jScSotJAhiNhEEDjqA3qGA9ZiuyFCf/Xtg6BIAgFt9KyYX34wpZhk3gkoQ/7LHKCvy8B7cvfhe9A0Hsx7bgtbkYfIEQcwCsg/yhdXwLDkITopA6joK+czGuMX4ijr4bnkQwd/8P0BVEHz+n1F571+A81bO+pCJ4oKErCwopxINyeEuIyGLIAiiPGCFLE8Z3YAhCKI06B0K4LMPvQQA4KDjY1W/wybPBQDAvkgXvv9aG/TXXk75PtKiQxCbxwEAU2eW4s93HZzRuH7+N3fO6PUEQeQGdbgdan0fhIYBiI190EZ7oY60xy0nzlsJz5XvQ+TNn0CfHETwpX+D/7Y/BEcZeXMa2vtZUFZdC52lhWW0bgRBEHMZW2lhGZXEEwRRaui4p+ItS8Q6LbfgR1PXQU9jGsLXDkBsvgwAUMcboQ4uyOtICYKYTThEzq+BLksAAKnrKCCGXZf0bHgXxK5NAAD14n5EDjw1a6MkihMSsrKgnO5si1RaSBAEUZbYHFlUWkgQRAHgoeGDFbtwg+84AKBXqcV3p26CgjSuN4UIPIuOAAB0RYR8bi2A+NwtgiBKGMWLyPk1AABOkuFZdAS6rsctxnEcfDd+ElxNCwAg8tbPofS4dzwk5gZ0ZZsF5eRais/IompTgiCIcoAysgiCKCS6IuMTVa/gWt8pAMCQWoV/nboFQd2b1uulrmPgPIY7Q764EnrEn7exEgRROLTRNijDbQAAoX4Aewf2uS7HeSvhf8fnAEECdB2hF/4FWrRxBDH3oCvbLCirjCyBHFkEQRDlCFtaWE6/WwRBFD9aKAD12b/Heo8R7N6t1OMfJ96FUa0qrdfz9f0Qm3oBAOpoM9ShjryNlSCIwiNfWA09YnQt/OWpJzAyPea6nNDYCd919wMA9OAEQi/8C3RNma1hEkUECVlZUE6lhc679F4SsgiCIMoCKi0kCKIQaNNj6H/sL4C+EwCAU3Irvjl5Gyb1NB1VYgSehWZJoRQtO6KSQoIoaxQPIufXAgBCagj/uudHriWGACCt2A5pxfUAALXvJMK7fzprwySKB7qyzRCR5yDw5bPZyJFFEARRnrBCljMPkSAIIh9o432YfuL/Qh40gt0PRDrx7clbEdI9ab6DDs/CI+CkCABAvrAKkH15Gi1BEMWENtYCZWgeAGB/31G8fH5nwmW92z4CvrETACAfehby2bdmZYxE8UBXthlSTvlYQPzkhspPCIIgygNbaSEJWQRB5Bl18Dymn/i/0CcHAQDcihvw6NT16QW7RxEa+iA09BvvN9IKdbg9L2MlCKI4kS+sQq2nBgDwo4O/wHBwxHU5TvQYeVkew+kZeuk7UHpPzNo4icJTVle2jz/+ON7znvdg48aNuOWWW/DP//zPkGU5p58hlZnQw5YWej0CeI6s2wRBEOWAvbSwvH67CIIoLpTLRzH95N9AD00CAGqufS/4bR+DnsFUg6sYh7ToMABAlyVEzq8GlRQSxBxDlfD+Fe8DAASVEL598HsIKiHXRfmaFvhv/m8AxwOqjOAz/wh16MJsjpYoIGUjZD3yyCP4yle+gvb2dnzlK1/Btm3b8K1vfQtf+tKXcvo55ZSPBdgnOr4yE+kIgiDmMub5XeA58DxNBgmCyA/y2TcRfPofADkEgIP32o+gbvsHwWVwc5TzBOFdvhecoELXgcjZdYCSXndDgiDKi5UNK3DHspsBAD2BPjxy+D+gaqrrsmLnRvhu2GH8Qw4i+NTfQRvrm62hEgVELPQAcsHU1BS+8Y1vYPv27fj2t79tPV5ZWYlHHnkEx44dw6pVq3LyWd4yK89wOrIIgiCI8sDMQKSScYIg8kXkyAsIv/4jADrAC/Dd9ClIS67K7E14BZ7le8F5wgAA+eJKaOMtuR8sQRAlw0c33IveyQHs6zuMoyMn8JNTT+BDy+9xFcil5dughwMI73wMemgS0089hIrf+xr4qoYCjJyYLcpCyOru7sbatWvxoQ99yPb41q1b8cgjj+D48eM5E7LKbULAhr1T0DtBEET5sHlFM9440odta9sKPRSCKFlqavwQhNlzNArR67L6+oq0lldVHRMTwXwOyRU9EkR4148hH/+d8YDkg/8dn4c4f02G76TBs3Q/+AqjJFHp74Ta35XbwRIEUXLwPI/PX/UJ/M8X/h6Xpnrw2uVdaPE34ZbO612X96x7J/RwAJG9T0CfGkbwqYfg/70/A++rnuWRE7NFWQhZK1euxI9//OO4x48dOwYAaG/PXVBkuQXmsmHvVFpIEARRPqzqqsc3v7CdygoJYgYIAgcdQO9QoNBDiaO9qXJWRTYTpfcEQi9/Nxbq7quG/11/DKF5UYbvpEPqOg6hbggAoI41Q76wEpSLRRAEAPhELz694RN4aM8/Yyw8jl+e/g2a/A3Y0LzWdXnPlruhhwOQj/wW2lgvgk//Ayre/WVw0UB4orwoCyGLRVEU9PT04IUXXsDDDz+MrVu34qqrMrQ4J6GsHVnesjscCIIg5jQkYhHEzOkdCuCzD71U6GHE8a0/vQnzmipn7fN0VUZkzy8ROfA0AB0AIMxbBd+NnwRf1Zjx+wmtFyC2XgQAaIFqRE5vQBnF9xIEkQPqvLX4zPpP4B/2PoywGsGjR36ML27+NLpqFsQty3EcvNd+GHo4AOX0TmiD5xB89v+D/11/DE70FGD0RD4pO+Viz549+NjHPgYAaGxsxNe+9rWMwiZTUV3pTdvuXQpUq1rs70pPSa1bpvZ7Iv/QPilOaL8UH7RPCIIoJdThiwi99B1oI93GA4IE79b3Q1p7Kzguc/GJr+uH1HkcAKBHvAif3AJoZTctIQgiB8yvnocH1tyHbx/8HmRNxrcPfg9f2vI5NPrr45blOB6+G3cgGAlCvbgfau9xhF74F/je8TlwfHkZUuY6RX3bY8WKFUn/+8M//MO417S3t+Ob3/wm/vIv/xIVFRX44Ac/iN27d+dsTOXmyBJ4DqbO5ydHFkEQBEEQBBFF1zSE9z+J6V/+pSVi8U0LUXHvX8Kz7p1ZiVhc5Tg8Sw6C4wBdFQwRS/bleugEQZQRa5tW4f3L3wMAmIhM4tsHH0VQcc8H5HgR/lsfhNC+AgCgXNiH0CuPQNc11+WJ0qSolYvPfe5zSZ9fsmRJ3GNdXV3o6jJCIm+++WbccccdeOihh/Czn/0sN4PSdIyOTufmvYoEjyggLKvgdJTUuplOhlIac7lD+6Q4of1SfNA+KU6amykUliBMtIkBhF76N6j9p4wHOB6eTXfBs/kucHx2UwjOE4R32V5wggpdByJnNkCfrsnhqAmCKFdumH8tBoNDeOnSa+gJ9OHfD/8HPrP+ExBcnFac6IH/tj/C9JN/A23oApRTryPsrYD3mg/ntFqLKBxFLWR9/vOfn9HrW1pacOWVV+LVV1+Fpmng+Zkb0DxSUZvYsuKGjfOw62g/tq6iVscEQRAEQRBzGV3XIR9/BeGdPwaUMACAq22D/6ZPQWhZnP0b8wo8y98G5zHeU764CtoYXXsSBJE+9y69E0PBERwaOopjIyfxk5OP40Mr7nUVpziPH/53/QmCv/5raGO9kA8/D85bCe+Wu2d/4ETOKQtV5oknnsC2bdtw8ODBuOcCgQAkScqJiAUA3jIUsj50yzJ843PbsKSjttBDIQiCIAiCIAqArmtQzu/D9K/+L8Kvfs8SsaQ1t6LyvX85MxELGjxL94OvmAIAKH1dUPu7Zj5ogiDmFDzH4xNrPowF1R0AgNd6duOFS79LvLy/Bv47vgQu2pAi8vbjCL3xGHSNygxLnbJQZZYvX46hoSF8//vftz1+4MAB7NmzBzfffHPOPksqs4wsE7JYEgRBEARBzD10VYF84lVM/+zrCD73/0HrPw0A4Crr4b/jS/Bt+wg40TuTT4C08CiEuiEAgDraDPniyhyMnCCIuYhX8ODT6z+OOq9hwvjl6d9g70C8ocWEr2pExR1/Cs5vLC8ffg6h3/4z9KhYT5QmRV1amC6rVq3CRz/6Ufzwhz9EKBTC9u3bcfHiRTz22GNoamrCn/7pn+bss7xiWWh/BEEQBEEQxBxGjwQhH38FkUPPQQ+MxJ7w+OFZfTM8G+4A562c2YdwGqRFhyE29QAAtEANImc2AKAbqARBZE+dtxYPbngAf//2txBWI3jk8H8guCKIbR1XuS7P17Wh4u7/geAz34A2ehnK+b2Y/vXfwH/bH4GvoKqkUqQshCwA+LM/+zO0t7fjJz/5CV555RXU1tbijjvuwBe+8AW0trbm7HPKrWshQRAEQRAEMXfQghOQDz+PyJEXgEis4QRXUQfPundCWnUTOI9/xp8TUkLwLH8bQu2w8bmhCoRPbga0spl+EARRQDqq2vEH6+7Hvx78PmRNxmMnfo7R8DjevegdrtVGfHUTKn7vzxD87begXj4KbfAcpp/43/Df/kUI9R0FWANiJpTNLwnP89ixYwd27NiR18/xkpBFEARBEARBlBjaWC8ih5+HfOJVQJWtx/naNkgb3gVp2bXgBCknnzUaHMfDB/41JmJN1SJ8cgugeHLy/gRBEACwqmE5vrDpU/iXg48iIE/j6fO/xVh4HL+/4l73bobeSvhv/2OEXv0+lJOvQp8cwvQT/wf+d3weYsfqAqwBkS1lI2TNFlIZhr0TBEEQBEEQ5YUeCULpOQq1+wiUS4egTw7anudbFsOz4d0QF24Cx+Xu+rYvMIB/2fUIhqaNckV1tBmRMxsBjW4GEwSRexbVduFPtnwW39r/7xgOjWBn71sYj0xgx5qPwOeS78cJInw3PIBITTMie34BRIIIPv338F3/AKTl2wqwBkQ2kJCVIeTIIgiCIAiCIIoNXdegDV2AcukQ1O7DUPvPALoat5ywYD08G+6A0L4i581+zoydx78e/B4CilGyqAzMh3x+NcqkvxRBELNAU51R2iwIPOrrK9J6TX19F/5P45fw/17/F5wbu4SjwyfwrUP/hj+99jOo9VW7v+iWDyHQPh/DTz0MqApCL/8bPPIoare9P+m5UVV1TEwEM14vIreQkJUhHoGELIIgCIIgCKKw6EoEkb5+yOdOQrl8FOrlI9BDk/EL8iKE9uUQ56+F0LkRQv28vIxn/+BhfO/IY5A1BQBw+8J34pdvcqBgd4IgMkEUeCiqht6hQIavFPDJtX+AHxz5EU6MnsTZ0Yv4+gt/hz9Y/wCa/E3uL2nZBOG2L0H97TeBSAATr/8Mk/094K/7BDghXippb6qEINA5rRggIStDPB66o0QQBEEQBEHMDgJUtAgTaBPG0M78p/7gh+jTddfX8HXtEOavhTh/neG8kuLLa3LJK91v4Kcnn4AOHTzH45Obfx/Lq9bjl3gpr59LEER50jsUwGcfyvL8wS2EtDAAsfkyhkPD+OvX/xHhk1ugB+oSvqSFvxX/rfoFNAlT0E+/gePHzuDRqRsQ0H225b71pzdhXtMMu7kSOYGErAzxiCRkEQRBEARBELlFjApWrcIYWoVxtPHjaBPG0CJMQOBcBCv2IY8fYscaQ7xasA58VeOsjFnXdfzq7DN47oIx4fQIHnxy7Udw3cLN6MnYTUEQBJEDdB7yubXQIz5IHWfASTK8K99C5MwGaGMtri8Z0GrxDxN34A+qX8QicQjLpH7899pf4b8CV+Ow3DnLK0CkAwlZGeL1UGkhQRAEQRAEkR0+LoJWfhxtwjhamf8a+SnwboIVg6YDw1o1etU6bNi6EQ0LFiPobQJfNw+cS4eufCJrCh47/jO82bcXAFAtVeEzGz6BrpoFszoOgiCIeDgol5dBj3ghLTwKTlDhWbYX8vnVUAcXwK3kOaD78K2Jd+LDlW9gs/c8avgQ/qD6ZbwZXoxfTF+JoJ5fZyuRGSRkZYhHJCGLIAiCIAiCSI0IFfPFESwUBtElDmKhOIQGIT2n0rBaiT61Dr3R//rUOvSrtZCjl+/f2nITKpsqERmdzucquHJu/AJ+dOyn6JseAAC0+Jvw2Y070OSfHScYQRBEOqiDndBlHzxL9oMTNHgWHYVaO4zIhdWAHC9MyRDx/cB2HJHn470Vb6KCj2Cr9yyWS734ceDaAqwBkQgSsjJE4CncjSAIgiAIgnCio4GfwkJxCAvFQXSJQ5gvjEDktISvUHUOg1oN+tVa9Km16I/+N6DWIAJpFseeHhE1gifPPocXL70KPVrbuKimC59e/3FUeSg3hiCI4kMba0H4+FZ4l+8FJ0UgNPTDVzMC+cJKqMPzEO/O4rAnshin5DZ8qHInVnsuo44P4jPVL0B9VYZ2xwOFWA3CAQlZGZLrNsUEQRAEQRBEaVLPT2G1dBkrpR4sEgdRzYcSLjuu+XFeacYlpQH9ah361FoMadXQUBr5q6dGz+I/jv8Ug8FhAIDICbhj0Ttwa+cNEGa5rJEgCCIT9EAdQoeug9R1FGJjHzhRhmfJIaiNvZDPr4Ee8ce9ZlyvwL9O3YyrPadxT+Ue+DgZ+snfobfvKDzbH4DYsboAa0KYkJBFEARBEARBEGnAQ8NCcRCrpctYI3Vjnjjmupyi87ikNOK82oTzSjMuKE0Y1SrhlstS7ISUMJ448zR+d/kN67FFNZ34yKr3o62ytYAjIwiCyADFA/nMRqgj/fB0HQHniUCoGwK/7jXIF1dCHZwPN3fWrsgynFDa8fuVO7FC6oU6MYTgb/4fpNU3w3vVB8BJPrdPI/IMCVkEQRAEQRAEkQA9PIXNnnNYI3VjlXQZlXwkbplxzY/TcivOK804rzTjsloPFaXvUjo+cgr/cfxnGAmNAgAkXsRdi2/HTQuuA8+VhpOMIAiCRRttRWiiHlLncYjNPUYQ/KIjUBv6IJ9bAz1SEfeaUa0KD0/eim/eCehv/QS6HIZ89EUolw7Bt/3jEOevKcCazG1IyCIIgiAIgiAIBm1qBMrZN9HfvR/q5RP4WJW9m6CmAxfVJhyJzMdRuQPdagNK0W2ViKASxC9O/QZv9L5pPba0bhHuW/k+tFQ0F3BkBEEQOUD1QD63HupIO6SFR8B7QxBqh8Gvex1y93Ko/Z1wc2fxq25Cy7qt6P/VP0PtPQF9chDBpx6C0L4Snivvhdi2vBBrMychIYsgCIIgCIKY82jT41DOvQXlzJtQ+07GPR/SJRyT5+FopAPH5A5M6vGZKqWOqqnYO3AQj595CmPhcQCAR/Dg7iV3YHvH1eTCIgiirNDGmxE+vA3SghMQW7oNd1bXMcOddXEF9EBd3GvEulb47/wK5MPPI/zWzwElArX3OIK/+isI89fCe8W9EFoWz/7KzDFIyCIIgiAIgiDmJHpoCvK5PVDOvgm15xig251XYl0r1I4N+OZOHWeVlrIoF3RDVmXs6nsbv73wMoZCI9bjK+uX4cMr34tGf0MBR0cQBJFHVAny+bVQR9ogLToC3huEUD0KYc0uqBMNUHoWQ5toBOvQ4jgennW3QVxyNSIHnoJ89EVAlaF2H8Z092EInRvhveIeCE1dhVuvMoeELIIgCIIgCGLOoEemoZzfB/nMbqjdRwBdtT3PVTVCXLwV0pKr0LhsFXqHp3Hq1ZcKNNrENNX5IQg86uvj81zSZVoO4oWzr+Pp0y9iLDRhPV7tqcKH1v4eblx4TVYduwWBnFsEQZQW2kQTwoe2QZp/CkLLRXC8DqFmBELNCLRADeSexdB0zfYavqIWvmt+H571tyOy70nIx18GNBXqxf2Yvrgf4qIr4LniHgj1HYVZqTKGhCyCIAiCIAiirNHlEJQL+6Gc2Q2l+xCgKrbnOX8txCVbIS3eCr51CbhoCV02Is5sIQo8FFVD71Ag49dORabw6uXX8UbPTgSVoPV4nbcONy64HlvbroRH8KB3eDqrsS1orc7qdQRBEAVFEyFfXAW5dxGk9nMQmo1yQ75yAt5l+/HQW924Z/VtWFO9BiIfk1L4ynr4rvsoPBvehci+X0E+8Rqga1DO7YFy7m2IS6+Cd/Pd4OvaCrhy5QUJWQRBEARBEETZoSthKBcPGuLVxYOAau82yHmrIC6+AuKSqyC0rQDHl56LqHcogM8+lL5bjPMEIbaZk7OYs0ALVkLpWYzekXb8WI/gx3h9RuP6+d/cOaPXEwRBFBTZZwhaPUsgtl6A2HoRnChjMDiE77z9H6jz1uKWzuuxbd5V8Aoe62V8dRN81z8Az8Y7EX77CSin3wB0HcrpXVBO74IwbxWk5ddBXHwFONFbwBUsfUjIIgiCIAiCIMoCXZWhXDoE5cybUC7sA5SwfQGPH+LCLZCWbIXQsRocPwcuhTkVfO0QhMY+CPV94PhYDpg2VWuUy4y1oJy6LhIEQeQExQPl8jIovYsgNHejeVkPxiMTGAuP4+enfo1nzr2Aq9uvwKaW9VhYs8By8fI1LfDf9AdQN70bkT2PQzlrdIBVe44ZeYyv/xDSkqsgrdgOvmVJUbt/i5U58OtNEARBEARBlCt6JAjl8hEo5/dBOb8XkIP2BSQfxK5NkJZcBWH+GnCCVJiBzia8Cr52EEJDP4S6AXCCPQdMHW80AownG0ACFkEQRAo0EWr/Qnz1Ix/F2emjePzYsxiYHkJAmcYLl36HFy79DvXeOmxsWYtNzeuxqLYTPMdDqJsH/60PQh19D+Tjv4Ny6g3ooUlADkE+/grk46+Ar2uHuHw7pOXXgq+oK/SalgwkZBEEQRAEQRAlhTbWB+XiASiXDkDtPQFodqEGogdi50aIS7ZCXLAenOhxf6NyglcM51VDH4S6wTjxSld5qGMtUPoWQQ/UFmiQBEEQpYvIi7hx4TVYV7MO+wcP4+VLr+Ps+Hno0DEaHsNLl17DS5deQ62nBhtb1mFT8zosqVsIob4DwjW/D33r+6FcOgD5+KtQLx0EdA3aWC8ib/4Ekbd+BmHBOkgrtkOcvw5A9o085gIkZBEEQRAEQRBFja7JUHtOGOLVxYPQJ/rjFxIkiAvWG+JV50ZwUvnnj4yFxyA09kCo7wdfO2jLvQIAXRWgjjVDHWmDNt4EaHTpTxAEMVN4jsfmlvXY3LIeY+FxHBg8gn0DB3F67Bx06BiPTOCV7tfxSvfrqPFUY2PzWqxrWo1FtV3wL9wCaeEWaNNjUE69AfnEa9DGegBdg3rxANSLBwBehDx/BXyLNkBtXA6+sdNqQkIY0K8ZQRAEQRAEgZ6eHjz00EPYuXMnZFnGlVdeia9+9avo6upK+jpVVfHII4/gpz/9Kfr6+tDV1YVPfepTuOuuu3I2tsB//An04ETc41xVI8TODRA7N0CYt6q8nVecBq5iAnzVGPiqMfzh07swEhyDZ4l9MV0VoI62xMQrXSjMeAmCIOYAdd5a3DD/Wtww/1pMRCZxYPAw9g0cwsnRM9ChYyIyid9d3onfXd4JDhzaK1uxqLYTi2q6sGjpFWhedxswdB7y8Vchn9ltlMdrCsIXjyB88QgAgPNVQ+hYDXH+Wggda8BXNRR4rQsPCVkEQRAEQRBznLGxMdx///2YmprC/fffD6/Xi0ceeQT33XcfnnjiCTQ2NiZ87d/+7d/i+9//Pu655x5s3LgRzzzzDL70pS9B0zS85z3vyc0AzdB2jofQtswQrjo3gK+bV74huVLIEq34qjHwlRPg+JjjaoSJAtMVEeqYKV41knhFEARRAGo81djecQ22d1yDycgUDg4dwb6BQzgxehqarkGHjp5AH3oCfXi9xwiArxD9WFjbicULurBw1VbMn5yE1HMSet9RKCO9AAA9NGl04D2zGwDw/7N33+FVlGkfx7/npPeQQigphBYglNCRohSVIgiIotIUsAt2Zd3VV3ftq7sWBBsLKhZERFBElKYogiBSA4QeEghJSG8nySnvHyEHYgIE0pPf57q4SJ7nmZl7ZiCZuc9TjI2a4dA8EocmbXDwC8Xg07jB9dhSIktERESkgfvwww+Jj49nyZIldOzYEYABAwYwZswY5s2bx6xZs8rc7tixYyxcuJDJkyfz1FNPAXDTTTcxceJEXn31VUaMGIGTU8UnV3ds1QeH5pE4BkdicPGo8P5qDaMZg2sORtdcDK45GFxzMZ752+BYeN7NbAUu9GzRjiDX5ixdkYI1xwdsDeslRkSkNvNy9qRfs970a9ab3MJcjmTEcjQjliOZx4nNPE6+pQCAXHMee1Ni2JsSY9/W18WHZhGtCHKOwiszB//00/glxtIoNwdHwJp2EmvaSQr3rC7awNEFo18wDv4hGP1DcfAPxegXjMHJtQbOvHookSUiIiLSwK1YsYKoqCh7Egugbdu29OnThxUrVpw3kfXdd99htVqZNGmSvczBwYGJEyfy2GOPsWXLFvr161fh+FyvnFrhfVQ7gxUcCzA45WNwKv47H4NL3tnklXP+RXdjsxqw5Xphzfa1/7EVuPHQLaM4lZLDkuz11XAyIiJyudyd3OkY0J6OAe0BsNqsnMw+xdHMWHuCKzkvxd4+PT+D9OQM9hYXOADNPDDgiZ/RhYACM/7ZWfiazXiZrXharHilH8Pr9BHcrDaKPtYwYPBuXJTcatQcg6cfRk9/jJ7+GDz9MDjW7XkklcgSERERacAyMjKIi4tj4MCBpeoiIyPZuHEjSUlJNG7cuFT9nj178PT0pEWLFqW2K66vjERWTbJYLUUJKQczOBSe+duMwfHM38Xl5yarnAqKtrnEUY+2AhesJg9sJndsJg+s2T5Yc33AqqGCIiL1hdFgJNirGcFezRjQ/AoAsgqyOZZ5nONZJ0jOPU1KQSqnspPILTw7jtyGjRSriRRHwNet7H3bbEWJLbMVL4sJz+wYPDP34Wqx4Wq14Wq14mK14ebgipubN25ujXD38MfVIxBHLz8MLp4YXDwwOLuDizsGF3cMxtqXNqp9EYmIiIhItUlMLFoBMCgoqFRdcfIqISGhzERWYmLiBbc7efJkpcR4KP0oFqsFK1asNitWmw3bmflGir63YrPZsGDBYrNisVox28xYrVasNgtmmwWL1YLFVlRvtpoptJgptBae+XPu14Vn6swUWgsosBTi2/Nyoi574nlboRPWfPeiZFW+e1HiKt8dm8kNbI4YgOL8lwNc8GndYAAX59qZ5FJsl6e2xlZb4wLFdrkU26WryikZvZw96RTQgU4BHQBo1Mgdm81GfPJpTuedJjk3heS84j+nOZ2bQoG17CHo+Y6Q7wKny3XkNLCkQeYhXNKtOFrB0WbDCRtOVtuZr404GYw4GRxxMjjiaHTE0cEBB8OZP8aiMqPREQeHou+LypwxGh0xGo0YDUV/DAYHjEYHDAYjRqMDjo7OBAZee8nXy2Cz2WyXvJWIiIiI1Avbt2/nlltu4emnny4xRBDgyy+/5KmnnuLDDz/kiiuuKLXt0KFD8fDwYOnSpSXKzWYzkZGRjB49mn//+99VGr+IiIg0LJoVUkRERKQBs1qLVsK70Op/RmPZj4w2m63M7YrLzrediIiIyOXS04WIiIhIA+bhUbQKYF5eXqk6k8lUok1Z2xa3OVfxvs63nYiIiMjlUiJLREREpAFr3rw5AMnJyaXqkpKSgLLnzwJo1qzZZW0nIiIicrmUyBIRERFpwLy8vAgNDSU6OrpUXXR0NE2aNCEwMLDMbSMjI+2rHv51O4BOnTpVfsAiIiLSoCmRJSIiItLADRs2jG3btrF371572YEDB9i8eTMjR44873ZDhw7FYDCwcOFCe5nFYuHTTz8lKCiIHj16VGncIiIi0vBo1UIRERGRBi49PZ1Ro0ZhNpuZNm0aRqORBQsW4OTkxFdffYWfnx+5ubmsXr2agIAA+vXrZ9/2mWeeYdGiRdx444106dKFlStXsmnTJv773/9y3XXX1eBZiYiISH2kRJaIiIiIEBcXx0svvcSmTZtwdnamV69ePPHEE4SEhAAQHx/PkCFD6NWrV4keWGazmXfeeYevvvqKtLQ0wsPDuffeexk6dGhNnYqIiIjUY0pkiYiIiIiIiIhInaA5skREREREREREpE5QIktEREREREREROoEJbJERERERERERKROUCJLRERERERERETqBCWyRERERERERESkTlAiS0RERERERERE6gQlskREREREREREpE5QIktEREREREREROoEJbIu4uTJkzz88MP06dOH7t27c8899xAbG1vTYTUYu3bt4s4776RHjx506tSJMWPGsGzZshJtTCYTr732GoMGDaJLly7cdNNN/PrrrzUTcAOze/duOnTowOzZs0uU655UP5PJxOuvv87gwYPp0qULo0aN4uuvvy7VRveleu3bt4877riDrl27EhUVxe23387u3btLtNF9qXrvvfce/fr1K7PuUq7/kiVLGDlyJJ07d+baa6/lo48+wmazVWXo0oAtW7aM0aNHExUVxZAhQ3j77bcpLCys6bCq1YoVKxg3bhydO3ema9euTJs2jZ07d9Z0WDVm+vTpPPzwwzUdRpXRe9dZF/q9Vd+V5/2vvtuxYwdTpkyhe/fuXHHFFTz55JOcPn26psOqVZTIuoD09HSmTJnCpk2bmDJlCvfddx+7d+9m4sSJpKSk1HR49d7hw4eZPHkyMTEx3HHHHTzxxBO4ubkxa9YsFixYYG/36KOPMn/+fIYMGcKsWbOwWCzcddddbNmypQajr/8KCgr4+9//jsViKVWne1K9rFYr9913Hx988AGDBw9m1qxZ+Pr68re//Y1FixbZ2+m+VK9jx44xceJEdu/ezV133cUDDzzA0aNH7T/Xium+VK3169fz1ltvnbe+vNf/o48+4h//+AchISE8+eSTtG/fnhdffJF33nmnqk9BGqD58+cza9YsmjZtyqxZs+jXrx9z5szhscceq+nQqs3SpUt59NFHcXR05LHHHuPee+/lyJEjTJw4ke3bt9d0eNXuP//5T73+kEPvXWdd7PdWfVbe97/6bMeOHUyaNIm0tDQefPBBJk6cyI8//sitt95KdnZ2TYdXe9jkvF5//XVbRESEbffu3faymJgYW/v27W0vv/xyDUbWMNx55522qKgo26lTp+xlFovFdvPNN9u6dOliy8rKsv3222+2tm3b2hYsWGBvk5OTYxsyZIjthhtuqIGoG47XX3/dFhkZaWvbtq3trbfespfrnlS/r776yta2bVvbJ598Yi+zWCy2MWPG2Pr27WuzWq26LzXgmWeesbVt29b2559/2suOHTtmi4yMtD3wwAM2m03/X6qS1Wq1ffzxx7YOHTrY2rZta+vbt2+pNuW9/hkZGbauXbva7r33XpvVarWXP/TQQ7bOnTvbUlJSqvRcpGHJysqydezY0TZ9+vQS5S+//LKtbdu2tr1799ZQZNWnoKDA1r17d9u4ceNsZrPZXp6UlGTr0aOHbcKECTUYXfXKycmx/e1vf7O1bdvW1rZtW9tDDz1U0yFVCb13le/3Vn1Xnve/+u7mm2+29e3b15aZmWkvW7duXannlYZOPbIuYMWKFURFRdGxY0d7Wdu2benTpw8rVqyowcjqP4vFwtatWxkwYABBQUH2cqPRyPDhw8nLy2P//v18++23ODk5MX78eHsbd3d3brzxRvbs2cOxY8dqIPr6b9++fXzwwQfce++9pep0T6rfV199RUhICLfeequ9zGg08tBDD3HrrbeSm5ur+1ID4uLicHd3p2vXrvaysLAwwsLC7D2ydF+qzvjx43n++efp27cvkZGRZbYp7/Vft24dOTk5TJw4EYPBYG87efJkTCYTa9asqdJzkYYlPj6ejh07csstt5Qo79WrFwD79++vibCq1d69e8nKymLs2LE4ODjYywMDA+nVqxc7duxoEMN6Y2NjGTZsGF9//TX33HNPTYdTpfTeVb7fW/VZed//6rOCggK8vb258cYb8fLyspcX//w/t0d/Q6dE1nlkZGQQFxdX4odpscjISJKSkkhKSqqByBoGo9HIN998wxNPPFGqLjU1FQAHBwf27NlDy5YtcXd3L9Gm+If/nj17qj7YBqawsJAnn3ySgQMHMmzYsFL1uifVq7CwkJ07d9K3b1+MxqIf6Tk5OdhsNq666ipmzJiBh4eH7ksNaNGiBbm5uSQmJtrLTCYTycnJBAYGAvr/UpUSEhJ4/vnnef/99/Hw8CizTXmvf/Hff30m0H2SqtCuXTs+//xzrr766hLl+/btA6Bp06Y1EVa1at++PStXrmTEiBGl6lJTUzEajSWSyvXVqVOnCAgIYOHChfV6biy9dxUpz++t+qy873/1mbOzM++//36p/+8N6ed/eTnWdAC1VfGLx7nZ4GKNGzcGin7YFH8tlctgMBASElKqPDc3l6+++goPDw86dOhAYmIinTt3LtWu+L6cPHmyymNtaN577z1OnDjB+++/T1ZWVql63ZPqFR8fT2FhIc2bN+fDDz9k/vz5JCYm4uvry9SpU7n77rsxGAy6LzXgzjvv5KeffuLRRx/l73//Oy4uLrz55ptkZWVxxx13APr/UpXWrVuHs7PzBduU9/onJSXh6uqKj49PiXYuLi74+vrqPkmVMZvNnDx5krVr1zJ37lx69epF7969azqsKufs7EyrVq1Kle/evZvt27fTt2/fGoiq+nXt2pWlS5fWdBhVTu9dRcrze6s+K+/7X0OSmJjIn3/+ySuvvEJAQAA333xzTYdUayiRdR45OTkAuLm5lapzdXUFiv5TSfWx2Ww89dRTJCcn88ADD+Di4kJOTs4F71FeXl51h1mvxcTE8O677/Lss8/SuHHjMhNZuifVq/geLF26lMzMTO69914CAwNZvnw5r7/+Orm5uTzyyCO6LzWgSZMm3HPPPfzzn/9k7Nix9vJnnnmGq666CtD/l6pUnpeB8l7/nJwce9lfubi46D5Jlfnjjz+47bbbAPD39+cf//hHg+iJVJaMjAx7T436PsyuWENJaui9q0hDud+Xoqz3v4bCbDYzaNAgLBYLDg4OvPzyy2UmexsqJbLOw2q1AlzwYaF4GI9UPZvNxrPPPst3331H7969ufvuu8u1ne5R5bFYLPz973+nZ8+e3HjjjZe9H92TylVQUAAU9cz6+uuvadu2LQDDhw9n8uTJzJ8/nylTplx0P7ovle/NN99k7ty5dOnShQkTJuDo6MjSpUv517/+hc1mY+LEiRfdh+5LzSq+/larVc8DUmEREREXrB86dGiplcqaNm3K7NmzSU1NZd68edx88828//77dbZX1uVcA4DMzEzuuOMOjhw5wn333WefL6YuutxrUJ/pvUvKcrnvf/WF2Wzm5Zdfxmg08uWXX/L4449z6tQp7rrrrpoOrVZQIus8iscll/Upq8lkKtFGqlZhYSF/+9vfWLFiBV26dGHu3Lk4Ohb903V3d7ffj3PpHlW+//3vf8TExPDZZ5/Zx6kX9wbKy8sjNTUVT09P3ZNqVvzpZVRUlD2JVeyGG25gy5YtbNu2TfelmmVmZjJv3jzatm3LJ598Yv+UdeTIkUyfPp2XXnqJq6++WvelhpX3+nt4eJTZDiA/P1/3ScplxowZF6wvayhd8QIRAIMHD2bEiBG8+uqrLFmypEpirGqXcw2SkpK44447iImJYcKECTz44INVFV61uJxrUN/pvUv+6kLvfw2Fq6sr119/PQAjRoxgwoQJzJ49m/Hjx+Pr61uzwdUCDetfwyVo3rw5AMnJyaXqiicbVNe+qmcymZg5cyYbNmygV69evPvuuyV+kTVr1kz3qJr88ssvFBYWctNNN5Wq+9///sf//vc/XnrpJd2TalZ8Pf39/UvV+fn5AUVd9nVfqtexY8coKChgxIgRpYYKjBs3jl9//ZVt27bpvtSw8l7/Zs2akZeXR3Z2Np6envZ2+fn5pKen1/t5W6RyzJw5s0LbN27cmJ49e/LLL79gtVrrZA+VS70GcXFx3H777cTHxzNt2jRmzZpVRZFVn4r+O6iP9N4l57rY+19DZDQaGTZsGNu3b+fQoUP06NGjpkOqcXXvN2A18fLyIjQ0lOjo6FJ10dHRNGnSxL7qlFQNs9ls/yE2aNAg5s2bV+qHWGRkJIcOHSr1SXnxfevUqVO1xVvfzZo1iwULFpT48+KLLwIwevRoFixYQP/+/XVPqllAQABNmzbl0KFDperi4+OBoqEpui/Vq3gOh+LhEucqXjLeYrHovtSw8l7/861OqPskVWH58uX069ePXbt2larLycnBycmpTiaxLlViYiK33XYb8fHxPPjgg/UiiSVl03uXFCvP+199duTIEQYPHsz8+fNL1WVnZwOcd87Ohqb+/xasgGHDhrFt2zb27t1rLztw4ACbN29m5MiRNRhZwzB79mw2bNjA4MGDmT17dpmT+w0bNoyCggK++OILe1lubi5Lliyhc+fOhIaGVmfI9VrHjh3p27dviT9RUVEAhISE0LdvXxo3bqx7UgNGjhzJ4cOHWbNmjb2soKCAzz77DD8/P3r06KH7Us3atGlDUFAQy5Yts09iC0WJrcWLF+Po6EjPnj11X2pYea//wIEDcXNzY+HChSW2X7hwIa6urlx99dXVGrfUb23btuX06dN89NFHJcp37tzJH3/8weDBg2sosupjs9l45JFHOHHiBI899hj33XdfTYckVUzvXQLle/+rz8LCwsjJyWHRokUlhtpmZGSwZMkSmjRpQvv27WswwtpDQwsvYPr06Sxbtozp06czbdo0jEYjCxYsICgoiOnTp9d0ePVaSkoK8+fPx9HRkf79+7Ny5cpSba644goGDBjAgAED+Pe//01CQgItWrRg8eLFnDp1ipdffrkGIhfdk+p3zz33sHbtWh555BEmTpxI8+bNWbZsGYcPH+Y///kPTk5Oui/VzGg08swzzzBz5kzGjRvH+PHjcXR0ZOXKlWzfvp2ZM2fSpEkTmjRpovtSg8r7/8LHx4f77ruP//znP8yYMYOrrrqKX3/9lVWrVvHYY4/RqFGjGjwLqW/at2/P5MmTWbhwISaTiQEDBnD8+HE+++wzAgICePzxx2s6xCq3du1a/vjjD5o2bUrjxo1Zvnx5qTajRo1qED3TGgq9d0l53//q83B+BwcH/vWvf/HAAw9w6623csMNN2AymVi0aBGnT5/mnXfewcHBoabDrBUMtuIxDlKmuLg4XnrpJTZt2oSzszO9evXiiSeeICQkpKZDq9fWrFnD/ffff8E2H3zwAVdeeSU5OTm8/vrrrFy5kry8PCIiInj44Yfr7Io+dcnhw4cZMWIEM2bMKDHng+5J9UtLS+ONN95gzZo1ZGdn07ZtW+677z4GDRpkb6P7Uv22bt3KnDlz2LlzJ2azmTZt2nDbbbcxevRoexvdl6o3efJkjhw5wsaNG0vVXcr1X7hwIQsXLiQhIYHg4GCmTJnCrbfeWh2nIA2M1WplwYIFLF68mBMnTuDj48NVV13Fgw8+2CDmCnrhhRf4+OOPL9hm165dDa63RkREBCNGjOD111+v6VCqhN67zrrQ76366lLe/+q7tWvX8t5777Fv3z6cnJzo3r07M2fOpHPnzjUdWq2hRJaIiIiIiIiIiNQJ6o8rIiIiIiIiIiJ1ghJZIiIiIiIiIiJSJyiRJSIiIiIiIiIidYISWSIiIiIiIiIiUicokSUiIiIiIiIiInWCElkiIiIiIiIiIlInKJElIiIiIiIiIiJ1ghJZIiIiIiIiIiJSJyiRJSIiIiIiIiIidYISWSIiIiIiIiIiUic41nQAIiIiIiIicvmio6P54osv2LJlCwkJCTg4ONC2bVtGjRrFzTffjKNj7X3tmzx5Mlu2bGHr1q14e3vXdDgiUgeoR5aIVIrZs2cTERHB5MmTsdlsZbbJzMy0t6nrJk+eTEREBJmZmeXeZu/evTz11FMMHz6cqKgo+vXrx4QJE1i0aBF5eXmXHUtiYiJvvfUWY8aMoWfPnvTo0YMxY8bw5ptvkpiYeNn7FRERkdrNarXy5ptvMm7cOL7++mtatWrFhAkTGDFiBKdOneJf//oXU6dOxWQy1XSoIiKVRoksEalUW7ZsYcmSJTUdRq1itVp54403uOGGG/j2229p1aoVkyZNYvDgwSQnJ/PMM88wZswYDh8+fMn7Xr16NcOGDWPu3Ll4enoybtw4xowZg6urK3PnzmXYsGGsWbOmCs5KREREatq7777L3Llz6dKlC2vWrGHOnDnMmjWL559/nh9//JFRo0axZcsW/va3v9V0qCIilab29jEVkTrr1VdfZdCgQQQEBNR0KLXCW2+9xTvvvEPXrl154403aNKkib3OYrGwcOFCXnnlFSZMmMB3331X7uv222+/MXPmTAICAvjf//5Ht27dStRv2rSJBx98kBkzZjBv3jz69+9fqeclIiIiNefo0aPMnTsXPz8/Pvjgg1LD8pydnXnppZf4888/WbVqFYcPH6ZVq1Y1FK2ISOVRjywRqVQdOnQgIyOD559/vqZDqRX279/PBx98QEhICPPmzSuRxAJwcHDg9ttv54EHHiA9PZ3nnnuuXPvNz8/n73//O46Ojrz//vulklgAV1xxBXPnzgXg6aefJj8/v+InJCIiIrXCsmXLKCwsZOLEieedW8rJyYmnn36aF198kUaNGpWoW7lyJbfccgtRUVF07dqVW265he+++65Em/j4eCIiInjzzTd5/vnniYqKonfv3nz//ff2aSU2bdrETTfdRMeOHRk6dCg5OTkAJCcn8+yzz3LllVfSsWNHBg8ezKuvvkp2dna5zq888RVbtWoVN954I127dmXAgAG89tpr/Pbbb0RERLB06VJ7u4iICP72t7/x7rvv0qNHD3r06MGHH34IQE5ODnPmzGH06NF07dqVTp06ce211/Lvf/+b3NzcUtdk7ty5/Pjjj4wdO5bOnTszePBgFixYAMC2bduYMGECUVFRDB48mNmzZ2M2m8t13iJycUpkiUiluvPOOwkPD+f7779n/fr15drGarXy2WefMWbMGDp37kz37t2ZOnUqGzduLNHu999/JyIigs8++4xHHnmEzp07079/f7Zt22Z/mDp27Bj//ve/6d+/P126dOGWW25h9+7dWK1WPvjgAwYPHkxUVBQ33ngjv//+e6lYtm3bxowZM+jfvz8dO3akZ8+eTJ06lc2bN1/W9Vi8eDFms5l77rkHT0/P87abPn06/v7+rF69mtOnT190v+vXrychIYERI0bQoUOH87br0aMHgwcP5uTJk/z000+XcwoiIiJSC/3yyy8ADBgw4ILtBg0axA033ICfn5+97JVXXuHhhx8mPj6ekSNHct111xEfH88jjzzCq6++Wmofixcv5vvvv+fWW28lKiqKqKgoe91jjz2Gq6srkydPpnfv3nh4eHDy5EluvPFGFi1aRGRkJLfffjvh4eHMmzePyZMnl0gMleVS4vvoo4948MEHOXXqFKNHj+bKK6/kk08+4f/+7//Oe90++OADxowZY39eNJvNTJ06ldmzZxMYGMiECRMYN24cJpOJ//3vf2UOzfzxxx955JFHaNWqFTfffDM5OTm8/PLLPP/889x+++00atSIW2+9FZvNxttvv82nn356wXMWkfLT0EIRqVTOzs48//zzTJo0iX/+85/07Nnzggkcq9XKww8/zKpVqwgJCWHcuHHk5uaydu1apk+fztNPP83EiRNLbDNnzhzc3d2ZNGkShw4dokOHDvz2228APPTQQ2RkZHDdddeRkJDADz/8wB133MHgwYP56aefGDp0KPn5+XzzzTfcc889rFq1iqCgIADWrFnDAw88gJ+fH1dffTUeHh4cPHiQDRs22Of+at++/SVdj7Vr1wIwcODAi163q666iqVLl7J+/XpuuummStkvwLXXXsvatWtZs2YNQ4cOLVfcIiIiUrudOnUKgBYtWlzSdn/88Qfz58+nQ4cO/O9//7MnuFJTU7ntttuYN28eAwcOpGfPnvZtUlJSWLZsGe3atSu1v6ZNm/LRRx9hNJ7tI/Hss8+SmJjIO++8w6BBg+zlH3/8MS+88AJvv/02TzzxRIXjO3XqFP/9738JDQ3l888/t0/PMHHiRMaPH1/m/k+fPs0777zD4MGD7WXfffcdO3fu5J577uHhhx+2lz/22GMMHTqUNWvWkJeXh5ubm71u3759zJkzh6uvvhqAq666iunTp7Nw4UL+7//+z/78OnHiRIYMGcKKFSu47bbbyoxJRC6NemSJSKXr0aMH48ePJyEhgTfeeOOCbb/55htWrVpF//79+eabb3jmmWd45ZVX+PrrrwkICODFF18kLi6uxDY5OTl89tlnPPHEE7z//vslHioyMzNZvnw5Tz75JG+99RYjR44kPT2dH3/8kWXLlvHss8/y0ksvce+999oTZsVee+01vLy87O0ef/xx3n//fR599FHMZjPff//9JV2HgoICEhMT8fb2Lte8V+Hh4UBRl/WLKb4mLVu2LPd+/3odRUREpO4qXjnZw8PjkrYrHmr3xBNPlOil5efnx6OPPgrAV199VWKbsLCwMpNYANdcc02JJFZSUhIbNmzgqquuKpHEApg0aRJNmzYtMdyvIvF9//33mEwm7r777hLPWh06dGDs2LFl7t/V1ZWrrrqqRFmHDh3sPanO5enpSYcOHbBYLGRkZJSoa968uT2JBdineXB3d+eWW26xlwcHBxMQEMCJEyfOe84icmnUI0tEqsTjjz/OunXr+PTTTxk5cmSJLujn+vrrr4GiT+7c3d3t5SEhIdx7773861//YtmyZcycOdNe1717dwIDA8vc3w033FBinohu3bqxYsUKrrvuOnvPK4DOnTsD2B8qrFYrjz76KM7OzqWSTr179waKPo28FOnp6dhsthLndSG+vr4ApKWlXbRtcZvy7NvHx6fc+xUREZG6wdfXl+TkZDIzM0skfC5m//79GI1GunfvXqquuGz//v0lyoODg8+7v+bNm5f4fu/evdhsNtLT05k9e3ap9k5OTiQkJJCYmFji2exy4tu9ezdw9rnuXN26dWPx4sWlyps0aYKDg0OJsvDwcMLDw8nPz2fnzp0cPXqU48ePEx0dzZYtW4CiBXrOFRYWVuL74meysvbv4uJiTzyKSMUpkSUiVcLLy4unn36aBx54gKeffvq8n7zt37+foKAgQkJCStWd72Hqrw9M5woNDS3xfXFvrb8+gLm4uABFvaYAjEYj11xzDVCU3Dp48CDHjx/n0KFD9rm0rFbreY9bFl9fXwwGg33S04spbleeT1YbNWrEsWPHyrXv4jYXGuIpIiIidUtISAjJycnExsZeMJGVlZVFXl4ejRs3BiA7OxsXFxecnZ1LtfXy8sLNzY28vLwS5cXPTWVxdXUt8X1xwmbHjh3s2LHjvNulp6eXmci6lPiKP6Qrq+d78fleLF4oesZ77733WLBggb3nlb+/P127dqV58+YcPnwYm81WYptzRwScq6y4RaRyKZElIlVm6NChDBkyhLVr1zJv3rxSc11B0cPK+YbdFT+AmEymEuUXepg6Xw+l8jxUxMTE8Pzzz9s/eXNycqJVq1Z07NiRY8eOlXqAuRhnZ2caN25MYmIiycnJ5+1FVuzw4cPA2WTc0qVLS3VDb9++PVdffTXBwcFs376dI0eOXHTerr/uV0REROq+AQMG8Oeff7Jx40a6du163nZffPEFr776Kvfeey8PPfQQHh4e5OXlkZWVhZeXV4m2+fn5mEymUiscXoriZ7H77ruPBx988JK3v5T4ij+ky8nJKZXMK+/qiADz58/njTfeoFevXtx55520b9/e/tx2xx132J+lRKR20BxZIlKlnnnmGTw9PZk7dy7Hjh0rVe/h4UFSUlKZ2xZ/IlY85K4qZWdnM23aNHbu3MmsWbNYvnw5f/75J8uXL2fKlCmXvd/iuRPWrVtXqi4/P9/+tdlstq8+1K9fP6Bo2OXbb79d4s+aNWsuab+AffXIvn37XvZ5iIiISO0yatQonJyc+OSTT8jKyiqzTV5eHl9++SVw9vmieK6rP/74o1T7bdu2YbPZaN269WXHFRERAcCePXvKrH/rrbd4//337b3i/+pS4ouMjARg165dpdru3Lmz3DGvWLECBwcH3nnnHa688kp7Estms3HkyBH71yJSOyiRJSJVKigoiEceeYSCggKeeeaZUvXt2rUjMzOTAwcOlKorfoCpyMNUeW3evJnTp08zceJEpk2bRrt27ey9uIo/hbucB5jx48fj6OjIe++9V+KTQbPZzJAhQ3jooYc4ceIEn3zyCadOnWLQoEH2nlMLFy4kJiamxJ+XX34ZKFpKu2nTpqxatco+P0SxBx98kFtuuYWtW7eye/dufvjhB/z9/Rk5cuRlXRsRERGpfUJCQrj99ttJS0vjjjvuKPXBYFZWFo899hjHjh1j0KBB9lUIb7jhBgD++9//kpqaam+fmprKv//9bwBGjx5dobh69uzJhg0bWLVqVYm6ZcuWMWfOHH755Zfz9pa/lPiKk3nvvvtuibYHDx4sc36s83FxccFisZTYB8DcuXPtvePNZnO59yciVUtDC0Wkyk2YMIFvv/2W7du3l6q74YYb+P3333nhhRd455137N3R4+LimDNnDk5OTlx33XVVHmPxcMW/Tuh+8uRJ3n77beDyHmDatWvHXXfdxdy5c7njjjt44403aNKkCQUFBdx8880sXLiQUaNGkZ+fj6+vL3//+9/LHe+LL77ItGnTuPfee3nrrbfsq+Vcc801fPDBB0yePBkvLy+sVivPPvvseedyEBERkbrp4YcfJiUlhaVLlzJkyBAGDhxIaGgoiYmJbNy4kdTUVLp162ZPAAH07NmTqVOnsmDBAq6//nr7yoLr168nOTmZO++80570ulz/+te/mDhxIg8++CBXXnklbdq04ejRo/z000/4+vqW+eHm5cTXvHlzHnjgAf7zn/8wevRohgwZgslk4ocffrA/2527ouL5XH/99ezYsYNbb72V4cOH4+TkxO+//050dDT+/v6kpKSQnp5eoWsiIpVHiSwRqXIGg4Hnn3+eMWPGUFhYWKJu9OjRrFu3jh9++IHrr7+eK6+8ktzcXNauXUtWVhZPP/10tczt1L17d5o3b87y5ctJS0ujXbt2JCQksHbtWlxcXDAYDJf9APPAAw9gs9l45513GDp0KFdeeSUtWrQgJycHb29v4uLiAGjWrNkl9frq27cvb7/9No8//jgTJkygZ8+edOzYESgajmmz2cjMzMTHx+eSl+YWERGR2s/BwYGXXnqJ6667jkWLFrF//35+/vlnHB0diYiI4MEHH+Smm24qtYre3/72Nzp06MCnn37Kt99+i6OjI+3bt+f//u//uPbaayscV8uWLVm6dClz587l559/ZtOmTTRu3JjRo0dz//33l7nIz+XGd9ddd+Hv789HH33EV199ha+vL7fddht+fn688MIL5fogb8KECdhsNj7//HO+/PJLvLy8CA8P57///S8uLi7cf//9/Pzzzxeci0xEqo8SWSJSLVq3bs1dd93FnDlzSpQbDAbeeOMNPv30U5YsWcKSJUtwc3MjKiqK6dOn06dPn2qJz93dnQULFvDaa6+xbds2/vjjD5o2bcr111/P/fffz1133cUff/xBTk7OJSeFDAYDDz30EFdffTWffvopf/75Jz///DOenp6EhoYyadIkvLy8+Pe//83IkSO57bbbeOyxx8q176uvvprvv/+ezz//nPXr17N48WIMBgNNmzblzjvvpGvXrrzxxhtMmzaN/v37M3fu3AtOli8iIiJ1T//+/enfv/8lbXP99ddz/fXXX7BNcHAwMTExZdbNnDmTmTNnnnfbpk2b8txzz100joULF152fGlpaVgsFsaNG8e4ceNK1L311lv2OIqd71wMBgOTJk1i0qRJZdafu92Frsn5ysua01RELp/BplnrRERqhdTUVBYsWICPjw933HFHpe23oKCAJUuWsHPnTl555ZVK26+IiIhITVq1ahUPPvggM2fOZMaMGfby1NRUxo0bR05ODr/++mu5Vq8WkbpDiSwRERERERGpc3Jychg1ahQJCQlceeWVtG3bloyMDNasWUNaWhovv/xyhSauF5HaSYksERERkQbgvffe4+OPP2bjxo3lam+xWJg/fz5ffvklp06dIiwsjLvuuotRo0aVart27VrmzJnDkSNH8PX1ZezYsdx33304OTlV9mmIiJSQlJTEvHnz+Omnnzh16hTu7u507NiR6dOnc8UVV9R0eCJSBZTIEhEREann1q9fz4wZM/D19S13IuvFF1/ko48+YuzYsURFRbFq1So2bdrEv//97xI9HFavXs3MmTPp0aMHw4cPJyYmhsWLFzNu3DheeOGFqjolERERaaCUyBIRERGpp2w2G5988gkvv/wyZrOZgICAciWyjh07xvDhw5k4cSJPPfUUUNRDa+LEicTHx7N+/XqcnJywWCxcc801NGrUiEWLFtl7YL322mvMmzePb775hrZt21bpOYqIiEjDYqzpAERERESkaowfP57nn3+evn37EhkZWe7tvvvuO6xWa4kVvBwcHJg4cSLJycls2bIFgO3bt3PixAluvvnmEsMIJ0+ejM1m47vvvqu8kxERERFBiSwRERGReishIYHnn3+e999/Hw8Pj3Jvt2fPHjw9PWnRokWJ8uJk2J49e0r83bFjxxLtgoKCCAwMtNeLiIiIVBbHmg5ARERERKrGunXrLmvZ+cTERIKCgkqVN27cGICTJ0/a2wHnbVvcTkRERKSyqEeWiIiISD11OUksKFrS3tXVtVR5cVleXp693bnl53JxcbG3ExEREaksSmSJiIiISAk2mw2DwVCqvLjMaCx6hLRarSXK/6q4nYiIiEhl0dDCS5ScnFXTIZRLo0buAKSl5dZwJHI+uke1m+5P7ad7VLvVxfsTGOhV0yHUGh4eHphMplLlxT2siufbKv7bZDLh7u5eom1+fv4lzct1IZXx/PXrrpN8uubgRdtNuqYt/To1rfDxGrq6+DOgLtH1rVq6vlVL17fq1MVreznPX/qYTERERERKaNasGcnJyaXKk5KSgLNzYjVr1qxE+V/bFs+pVRt0bRuI1Wojv8By3j9Wq42oNgE1HaqIiIhcgBJZIiIiIlJCZGQkGRkZxMXFlSiPjo4GoFOnTvZ255YXS0xMJDk52d6uNvBwdeK6K8Iu2Oa6K8LwcHWqpohERETkciiRJSIiIiIlDB06FIPBwMKFC+1lFouFTz/9lKCgIHr06AFAt27dCAoK4rPPPsNsNtvbLly4EIPBwMiRI6s99gsZ1bcFYwaE4+RY8hHYydHImAHhjOrbomYCExERkXLTHFkiIiIiDVhubi6rV68mICCAfv36AdCqVStuvvlmPvroI3JycujSpQsrV65k+/bt/Pe//8XJqajXktFoZNasWTzyyCNMnTqVUaNGsWfPHhYvXswtt9xC69ata/LUSjEYDFzfL5wh3YN56ZNtnDydS1AjN566rYd6YomIiNQRSmSJiIiINGCpqak88cQT9OrVy57IAnj66acJCAjgq6++YsWKFYSHh/PWW28xdOjQEttfd911GAwG3nnnHZ577jmCgoJ44IEHuOuuu6r7VMrNw9WJRt6unDydi6+ni5JYIiIidYgSWSIiIiINwLnDBM8VHBxMTExMqXJHR0dmzpzJzJkzL7rvESNGMGLEiArHKCIiInIxmiNLRERERERERETqBPXIEhERkXrLbLFyKD6DHFMhHq5OtA72wdFBn+OJiIiI1FVKZImIiEi9Y7ZYWbk5lnXbTpCZW2Av93Z3ZnD35ozoE6aEloiIiEgdpESWiIiI1Ctmi5W3l+5m1+EUTFluxO5qR06GBx4+OYR1jmXZL0c5cjKTGTd0UjJLREREpI5RIktERETqlZWbY9l1OIW46BB2rY7CZj2brDq0tQ2dr9kBxPH95lhG9QuvsThFRERE5NLpY0gRERGpN8wWK+u2ncCU5VYqiQVgsxrZtToKU5Yba7edwGyx1lCkIiIiInI5lMgSERGReuNQfAaZuQXE7gorlcQqZrMaid0VRmZuAYfiM6o5QhERERGpCCWyREREpN7IMRUW/Z3hccF2uRnuJdqLiIiISN2gObJERESk3vBwdSr62ycHAE/HHEaFrcFkceHrY0MBAwDuPrkl2ouIiIhI3aBEloiIiNQbrYN98HZ3plWnw/RM2cuk1svwds4GYEdKB45mhWIwWgnrHIu3uzOtg31qOGIRERERuRRKZImIiEi94YCNsV5JeOxdg3eHXHv570ldiMtuisFopcu123H1ymNI93AcHTTLgoiIiEhdokSWiIiI1Hk2m42cHX9yeulXNE04aS9PdvDl85SRbEzvTnjvI4R1isXVK4/OrfwZ3iesBiMWERERkcuhRJaIiIjUabkHYjj91ZeYDh+ylzn4NiI+cgDLMgPIzTPTle0AeLs7M6R7OMP7hKk3loiIiEgdpESWiIiI1En58XGcXrqEnF077WVGdw/8RlyH7+CraeXsTD+LlUPxGeSYCvFwdaJ1sI8SWCIiIiJ1mBJZIiIiUqcUnk7m9PKvydq8CWw2AAxOTvgOuQa/4dfh4OFhb+voYKRdWKOaClVEREREKpkSWSIiIlInWLKySPnuWzJ+WofNbC4qNBrx6T8Av1FjcGqkhJWIiIhIfadEloiIiNRq1vx80lb/QNqqlVhNJnu5Z7fuBIwdh3PTZjUYnYiIiIhUJyWyREREpFaymc1k/PIzKd8ux5KZaS93i2hHwLibcGvZqgajExEREZGaoESWiIiI1Co2q5XsP7Zy+uuvKExOspe7hIQQMO4m3CM7YTAYajBCEREREakpSmSJiIhIrZETvYfTX31J/vFYe5ljQAABY27Aq1cfDEatOCgiIiLSkCmRJSIiIjXOdOwop7/6ktx9e+1lDl5e+F13PT5XDcTo5FSD0YmIiIhIbaFEloiIiNSYgsRTnP56Kdl/bLGXGVxcaHTtMPyGDsPo6laD0YmIiIhIbaNEloiIiFQ7c3o6Kd8uJ+PXDWCxFBU6OOB71UD8rrseRx+fmg1QRERERGolJbJERESk2lhyc0n74XvSVv+AraDAXu7Vuw/+Y27AObBxDUYnIiIiIrWdElkiIiJS5ayFBWSsX0fKyhVYs7Pt5e6RHQkYdxOuoWE1GJ2IiIiI1BVKZImIiEiVsVmtZG76jZTlX2NOTbGXu7QIJ3DcTbi371CD0YmIiIhIXaNEloiIiFQ6m81G+rY/if34UwpOxNvLnYKaEHDDODy79cBgMNRghCIiIiJSFymRJSIiIpUq79BBEpZ/Rda+/fYyBx9f/K8fg0//ARgcHGowuobl5MmTvPrqq2zatInCwkJ69uzJk08+SVjY+YdyTp48mS1btpy3vlevXixcuBCAo0ePMmzYsDLbPfnkk9x+++0Vil9ERETkr5TIEhERkUqRf+IEp79eQs6O7fYyo5sbfsOvw3fINRhdXGowuoYnPT2dKVOmkJ2dzZQpU3BxcWH+/PlMnDiR5cuX4+/vX+Z299xzDzfeeGOp8hUrVrBhwwaGDBliLzt48CAAjzzyCE2aNCnRvmPHjpV4NiIiIiJF6lUia9euXcyePZvt27eTn59Pq1atuP322xkzZkxNhyYiIlJvFaamkLJ8GZm//Qo2GwAGJyeaDB+G++ChOHh61nCEDdOHH35IfHw8S5YssSeVBgwYwJgxY5g3bx6zZs0qc7t+/fqVKjt69CjPPPMMgwYNKtHL6sCBAwBMnDgRT91nERERqQb1JpF1+PBhJk+ejI+PD3fccQceHh6sXLmSWbNmkZaWxtSpU2s6RBERkXrFkp1N6soVpK9bg81sLio0GPDu15+Wk2/FJSCAtLTcEtuYLVYOxWeQYyrEw9WJ1sE+ODoYayD6+m/FihVERUWV6BnVtm1b+vTpw4oVK86byCrLP//5TwCeeeaZEuUHDx6kSZMmSmKJiIhItak3iaxXXnkFo9HIl19+SVBQEFD06eCECRN48803uemmm/SQJSIiUgms+fmkr11N6vffYc3Ls5d7RHUl4IYbcWnWHJdG7iW2MVusrNwcy7ptJ8jMLbCXe7s7M7h7c0b0CVNCqxJlZGQQFxfHwIEDS9VFRkayceNGkpKSaNy48UX3tWHDBjZt2sTMmTNp2rRpibqDBw/SunVrAAoLC7HZbDg7O1fKOYiIiIiUpV4ksiwWC1u3bmXAgAH2JBaA0Whk+PDhbN++nf3799OjR48ajFJERKTuMlusHIpNpWDrb7hsWoMhO9Ne59amLQHjbsKtdZvzbvv20t3sOpyCKcuN2F3tyMnwwMMnh7DOsSz75ShHTmYy44ZOSmZVksTERIASz0XFipNXCQkJ5UpkzZ07F29v71K92wsKCoiNjcXX15dJkyaxfft2LBYL3bp14x//+AeRkZGVcCZFGv0lMVoZDBStmunoZKyS/Td0Dmf+L+vaVg1d36ql61u1dH2rTkO5tvUikWU0Gvnmm2/KXMY7NTUVAAetkCQiInLJQ/vMFisrNx3j2LqN9EzYin/h2QSWybcxLSbdileXqDJ/BxdbuTmWXYdTiIsOYdfqKGzWs8c7tLUNna/ZAcTx/eZYRvULr4zTbPBycnIAcHNzK1Xn6uoKQG5ubqm6v9q7dy/bt2+3T9twriNHjmA2m9m7dy/Tp09n2rRpHDlyhA8++IBJkyaxaNEiIiIiKuFsRERERM6qF4ksg8FASEhIqfLc3Fy++uorPDw86NChQw1EJiIiUjtcztA+s8XK5x98R8junxiWn2IvP23x5ZdGXTng35xOB43M6GTD0aHsRJbZYmXdthOYstxKJbEAbFYju1ZHERh6mrXbTjBcQwwrhdVqBbhggtFovPh1/uKLLzAYDEyaNKlUnbe3Nw888AC9e/e293ofPHgw/fv3Z9y4cbz++uu8++67l3kGJf11rrXKYKNoYQJzobVK9t/QFfcG0LWtGrq+VUvXt2rp+ladunhtAwO9LnmbepHIKovNZuOpp54iOTmZBx54AJdKWvK7rnTRayhdCusy3aPaTfen9tM9Kj+zxcrLH//Btv1J5x3aF5ecw9+m9LAnkXKOHGXnWx/QO+6QfT/p+V58fHAcXx8bhhkHOl+zA5shjp92JnDTkJLDCovvT2KGiczcAmJ3tSuVxCpmsxqJ3RWGa7/9JGaY6NgqoIquRMNR3Hsq75w5zIqZTKYSbS5k3bp1REVFlZobC6BZs2bcf//9pcrbtWtHt27d2Lx586WGLSIiInJR9TKRZbPZePbZZ/nuu+/o3bs3d999d02HJCIiUmOWrj/Etv1JFx3a9/VPhxkV6UX851+Q8utGigel5Zld+OLwKD4/fD055rPJj+KeVCt/O8bYga3K7EmVlVcIQE7GhZMmuRnuJdpLxTRv3hyA5OTkUnVJSUlA2fNnnWvfvn0kJSVd1srPfn5+mEwmrFZruXp+iYiIiJRXvUtkFRYW8re//Y0VK1bQpUsX5s6di6Nj5Z1mXemiVxe7FDY0uke1m+5P7ad7VD5mi5XvNh676NC+Fs2Pk/7Fp+xMiwGrBQALBn7K7cWbv9xJan6jUvu296Ty2s/W3Qm0Czvbxt5Tzlw0xM3DJ+eCcbr75Nrb19Q9vZyu7bWVl5cXoaGhREdHl6qLjo6mSZMmBAYGXnAf27ZtA+CKK64os/7zzz9n3rx5vP3227Rv375E3ZEjR2jWrJmSWCIiIlLp6tXThclk4r777mPFihX06tWLBQsW4OnpWdNhiYiI1JhD8RlnhvaFlTm0z80hj6ltFjMz6Qs6p+y1J7EK23Xhg9DRvBc/ocwkVrHinlQ5prJ7UrUO9sHb3ZmwzrEYjNYy2xiMVsI6x+Lt7kzrYJ9LPUU5j2HDhrFt2zb27t1rLztw4ACbN29m5MiRF91+7969ODs707p16zLrQ0NDiY+P55NPPilRvmrVKg4cOMCoUaMqdgIiIiIiZag3PbLMZjMzZ85kw4YNDBo0iDfffLPS5sUSERGpq4oTTH8d2udkLGR02I/c1nYJjVzOrkRoDmtDy8kTOWbwIf3z7eXuSeXh6lRmvaODkcHdm7Psl6N0vmZHqV5hBqOVLtdux9UrjyHdwzXReyWaPn06y5Yts68oaDQaWbBgAUFBQUyfPh0oWhhn9erVBAQE0K9fvxLbx8bG0rhxY5ycyr63/fr1Y+jQoSxZsoSsrCyuuOIKDh48yBdffEG7du00tYOIiIhUiXqTyJo9ezYbNmxg8ODBvPXWW+d96BIREalvzBYrh+IzyDEV4uHqROtgH3tCqDjBVJyQMmDl6ua/cme7z2nmkWTfx9HC5mwOa8/NU67DNawRrS1We0+qQ1vblNmbq7w9qUb0CePIyUwgjsDQ08TuCiM3wx1331zCOsXi6pVH51b+DO8TVolXRXx9ffnss8946aWXmDt3Ls7OzvTq1YsnnngCPz8/AFJTU3niiSfo1atXqURWWloaXl4XHm752muv0bJlS7755hvWrl2Lv78/EyZMYObMmbi7ayEGERERqXz1IpGVkpLC/PnzcXR0pH///qxcubJUmyuuuILGjRvXQHQiIiJVw2yxsnJzLOu2nSAzt8Be7u3uzODuzRnRJ+zs0L5Ox/A/ls3d7T6jjc8xe9u47CZ8EHMrDsNzCAyw2hNSldmTytHByIwbOvH95ljWbjuBa7/9JWId0j2c4X3C1BurCoSEhDB37tzz1gcHBxMTE1NmXVnPU3/l7OzMQw89xEMPPXS5IYqIiIhcknqRyNq+fTsFBUUP8P/617/KbPPBBx8okSUiIvWG2WLl7aW72XU4BVOWG7G72pGT4YGHTw5hnWNZ9stRjpzMZMYNnRgRasN4YDmhvRPt26eYfJkfM57v4gfR8ZrdBHunlEpIVWZPKkcHI6P6FSWsztd7TERERETkYupFIuvqq68+76eJIiIi9dHKzbHsOpxCXHRIqd5Sh7a2ofM1O/Ar2MPOF1fRInafvc5kcOa7rKtYnnA1Dk0tDLz2p/MmpKqiJ5Wjg7HE6oYiIiIiIpeiXiSyREREGhKzxcq6bScwZbmVSmIB+DunMSxxM9e5rMOIrajQ0ZHUiB4ss7UmqcBIh6ho4OIJKfWkEhEREZHaRIksERGROuZQfAaZuQXE7mpXIonl5ZTNxNZfc1PLlbg4FA25twF07knLiTfT1j+AHheYGP5C1JNKRERERGoDJbJERETqmBxTYdHfGR4AOBvzubHl90xq/TXeztn2dtuyI9nRviXjhw7AyT8AUEJKREREROo2JbJERETqGA9XJwC8fDK5LnQN0yO+oLFbqr1+V2oE7+6dTF4bIxEu++3tRURERETqOiWyRERE6phWzb3pUniS6c2+ITAo3V5+NDOY9/ZP5NdTPTEYbQzpvAZvd2daB/vUXLAiIiIiIpVIiSwREZFazPyXOa2a554i7eslDI89bG+TmOfP//bfwqq4q7DigMFopcu123H1ymNI93BNyi4iIiIi9YYSWSIiIrWQ2WJl5eZY1m07QWZuAYH5aVyV8ifG3BP2NgWOLvzq05HfHKI4nNmcph4ncffNJaxTLK5eeXRu5c/wPmE1eBYiIiIiIpVLiSwREZFaxmyx8vbS3ew6nIJrupkBcfu4wnUHRoMNgEKDA7EtujHw/skcjU7Bb9sJHL3327f3dndmSPdwhvcJU28sEREREalXlMgSERGpZVZujuXggRP0OniU/obtOLuZATBbjXwXN5jfm3TA2yEdS3QKo/oVJazOHX7YOthHCSwRERERqZeUyBIREalFCnJyyVi5gnuSduHiWGgvX3+yD+/vm0BcTnMMu60MCV3D2m0n7L2u2oU1qsGoRURERESqhxJZIiIiNaTERO5OBgKP7OD0t9/QOyfL3mZbckfe3TeJfelt7GU2q5HYXWG49tvPofgMJbFEREREpMFQIktERKSalZjIPSef9tnHuDJ1B8bCLAxn2hw1NWf29qlsSY4Ce+lZuRnuAOSYCkvViYiIiIjUV0pkiYiIVCP7RO6HTtM8JYURyTto4XTSXp/u6MnP/l1ZvmsoB5Lbn3c/7j65AHi4OlV5zCIiIiIitYUSWSIiItVo5eZYkqJjGHt8LxHGY3AmD5Wa78NHB8dxtE0gTcMSCOkcx8GtEdispSdtNxithHWOxdvdmdbBPtV7AiIiIiIiNUiJLBERkWqSe/Ikjks/5vaMo3AmP5VrduXzQ6NZdHgUeRY3DMesBLb+HjevPDpfs4Ndq6NKJLMMRitdrt2Oq1ceQ7qHa3VCEREREWlQlMgSERGpYub0dFK+XUb6hg20tlkBKLQ6suzYtXx04EbSC872qrJZjRzZ1oqIvjGERMYRGHqa2F1h5Ga44+6bS1inWFy98ujcyp/hfcJq6pRERERERGqEElkiIiJVxJKbS8r335G2+kcM5kIMgA34JbMHs7dMIyE3qMztctM9AOjdvjH7YtNx7bffXuft7syQ7uEM7xOm3lgiIiIi0uAokSUiIlLJrIUFpK5dQ/K33+KQn2dfc/Cwe3N+9u/KL3/0PW8SC85O5H5VVHOmj+zAofgMckyFeLg60TrYRwksEREREWmwlMgSERGpJDarlcxNGzm97Gssaak4nCk/XBDCx4ljOO7ShDZNDhDaKZZDW9uUayJ3Rwcj7cIaVe+JiIiIiIjUUkpkiYiIVJDNZiNn5w5OL11CwckT9vJTVn/e+nMqG072AXu/LIjoG6OJ3EVERERELoMSWSIiIhWQd/AAyV99ienQQXtZtpM761x78N9F92G2OJVof2hLW3ybpBESGUdAyGmO79ZE7iIiIiIi5aVEloiIyGXIPxHP6aVLyNm5w15mc3EjrUt/5p8OJHpTx1JJLChalfCPb3rTa+wmAkJPE6GJ3EVEREREyk2JLBERkXIyW6wcij6GZe13OEb/iQFbUbnBgT982rGpUUfyU13ACDkZHufdj81qJD46lMCw04zp34LmgZ6ayF1EREREpByUyBIRESmD2WK1rxbo6uzIkUMnyVu7io4pe3GyWQGwYmC3dyvWOvdmd3QkORkeBIQkEdopDg+fnAvuv3hlwrYhjTSZu4iIiIhIOSmRJSIiDca5yaniHlBAibIWTb34cWsc67adIDO3ACdrIT3S99E7PRpXa6F9X7sNrdgcEsmOg51KTNqecKAZjVsmXdLKhCJV5eTJk7z66qts2rSJwsJCevbsyZNPPklY2IXnYPviiy/4v//7vzLrli1bRvv27e3fr127ljlz5nDkyBF8fX0ZO3Ys9913H05OpYfWioiIiFSUElkiIlLvmS1WVm6OtSenirk4OWCzQYHZYi9zNBowW20UZDoTdiiDMV5r8DGc7V21/XQH3ts/gSY3xmI1GUutPGizGondEU5Ev/1amVBqVHp6OlOmTCE7O5spU6bg4uLC/PnzmThxIsuXL8ff3/+82x48eBB3d3eeffbZUnXNmjWzf7169WpmzpxJjx49ePzxx4mJieGdd94hKSmJF154oSpOS0RERBo4JbJERKReM1usvL10N7sOp2DKciN2VztyMt1p2zsG/HLIy3Tj+O4wcjI8CI2MJSA0mYD9OQzN30SId4J9P4cyw3h370Q2J3XDPziFFp4HiNnYrsweV4e2tsG3qVYmlJr14YcfEh8fz5IlS+jYsSMAAwYMYMyYMcybN49Zs2add9sDBw4QHh7O6NGjz9vGYrHw0ksvERkZyYIFC+w9sLy9vZk3bx633XYbbdu2rdyTEhERkQZPiSwREanXVm6OZdfhFOKiQ+y9o9r0jsHTL6dEmcFo5breP3B17FaaOyXDmVFRGY4efJEygoU/j8dGUdLKybWoV9f5JnQvWpmwF12H/0HTtglamVBqxIoVK4iKirInsQDatm1Lnz59WLFixQUTWQcPHqR///4X3P/27ds5ceIE99xzT4lhhJMnT+aDDz7gu+++UyJLREREKp0SWSIiUi+ZLVZijqfzw+9x5GW5lUhYhXU5Sm7m2bK2PkeY2XU+XdP22bdPy/fm67RrSOnnyta9vexJLIBCkzPABSd0t1mNZJ32oVlEArcMbo2/j6tWJpRqk5GRQVxcHAMHDixVFxkZycaNG0lKSqJx48al6lNTU0lNTaV169YAmEwmnJyccHBwKNFuz549ACUSZQBBQUEEBgba60VEREQqkxJZIiJSr5Q1H9bxXa3tQwD9mqXi6plPzMZ2NHVN4q52n3F18Eb79iarM58fvJ7PD4/GrUkuVxg2lkpYpZ70w5TtQkg5J3Qf3D1YySupVomJiUBRUumvipNXCQkJZSayYmJiANi/fz/Dhg3j2LFjODk5ce211/KPf/wDPz+/ch3j5MmTlXMyQKNG7pW2r2IGDAA4OhmrZP8NncOZn3m6tlVD17dq6fpWLV3fqtNQrq0SWSIiUm/8dT6slPjmNG9/osQQQCfXAtzNedzs8j1XD/4NR2PRRO9mm5Gdvm34+NANbIvpAUDeSdcyE1Y2q5HYnZrQXWqvnJyi5Kubm1upOldXVwByc3PL3PbgwYMA7Ny5k+nTpxMUFMTWrVtZuHAh+/btY8mSJbi7u9uPUby/c7m4uJCamlop5yIiIiJyLiWyRESkXjBbrHy8KqbEfFh+zVJp3v6EvUeVu2MuNzVaxdjYH3D2Ndu3XRPfj3kHbqbdhN34RKZi+N2KzWq8YMKqaEL3VE3oLrWS1WoFwGAwnLeN0Vh2grVjx47cc889TJw40d5j6+qrryY0NJR//etfLFq0iGnTpl30GOfb/+VISys76VYRNmwAmAutVbL/hq64N4CubdXQ9a1aur5VS9e36tTFaxsY6HXJ2yiRJSIidVrxUMK1f8STmVuI6Zz5sIqHALboeISo0weY0nopjVwyOfP+ypakLry7bxIHMloC4LYzu1TS6kIrEPoEZgLg6ZuvCd2lVvHwKOqFmJeXV6rOZDKVaPNX3bp1o1u3bqXKx48fz4svvsjmzZuZNm2afXuTyYS7e8khDPn5+efdv4iIiEhFKJElIiJ1jtliZc/h06TnFPD1+kMcOZlJQa4zzu5wfHeYvdeUwWqjWUw64/2/xzcy27790cLmbA7rwK/5vTiY1cJefr5eVumJvvg1T8HVK6/MhNU1PUM4lpBFjqlQE7pLrdC8eXMAkpOTS9UlJSUBZc9tdSFOTk54e3vbhyQ2a9bMvr/iebPOPUZERMQlxy0iIiJyMUpkiYhInVHWRO4AcdEhJB0JovuoP87Mh2WjT+M/uaf9p7T2iYUzowhPO/jwRcoINiT3pE3QwUvuZTWoawtaB/tgKrCUSli1C2tUbddB5GK8vLwIDQ0lOjq6VF10dDRNmjQhMDCwzG3//ve/s2PHDr799tsSKxWmpaWRmppqXwkxMjLSvr927drZ2yUmJpKcnMyNN95YiWckIiIiUqRKElkWi4X4+HgCAgJqpFv5e++9x8cff8zGjRsv3lhERGo9s8VKzPF0lvx0iNjEbExZbsTujiC82xHMBY72+bAAOgXs48m+79E1YK99+9OmRqwouJLjbQJwDi+kKzsAcHFywMW/ADf1spJ6aNiwYcybN4+9e/fSoUMHAA4cOMDmzZuZOnXqebcLDAzk8OHDrFixgtGjR9vL3377bQBGjRoFFA1BDAoK4rPPPmP06NE4OhY9Vi5cuBCDwcDIkSOr6tRERESkAatwImvr1q18+umn/Oc//8HBwYH9+/dzzz33kJiYiLOzM3feeSczZsyojFjLZf369bz11lv4+vpW2zFFRKRqlNUD69yJ3CP6xnB0WytsViNembmMjvuZ9n6x9u2zC9359NAYvjxyHSaLK8ZfzVx9x2p8fK3cNzaSiNCiXlSH4jPKTFipl5XUZdOnT2fZsmVMnz6dadOmYTQaWbBgAUFBQUyfPh0oWrlw9erVBAQE0K9fPwDuvPNOvvvuO5566in27t1LaGgov/76K+vWreOmm26ib9++QNFk7rNmzeKRRx5h6tSpjBo1ij179rB48WJuueUWWrduXWPnLiIiIvVXhRJZmzZt4o477sBqtfLYY48RHBzMU089xalTp+jTpw9JSUnMmTOHkJCQEp/oVQWbzcYnn3zCyy+/jNlsvvgGIiJSq5ktVt5euptdh1MwZbni4OxIYb6TfRJ2J9eixJZLTiGzusxlROh6HPKLVlErtDmw5MgIFh4YR2Zh0UooBqOVzlfvxNm9gGG9w4kM97cfSwkrqY98fX357LPPeOmll5g7dy7Ozs706tWLJ554wj6nVWpqKk888QS9evWyJ7I8PT359NNP+e9//8vy5cvJzs4mNDSUv//970yePLnEMa677joMBgPvvPMOzz33HEFBQTzwwAPcdddd1X6+IiIi0jBUKJE1b948PDw8mD9/PsHBwRw+fJg9e/bQv39/5s2bR0FBAWPHjrV3Oa9K48ePZ9euXVx55ZWkpKSQmJhYpccTEZGqtXJzLLsOpxAXHUL8vmCuuHETR/5obZ/I3aWwkIGnt9Et/DOcDUUfYFhsBv4wRLKtRVtOBQUS5HkSrzNzX4V2isXNK4/OrfwZ3iesJk9NpNqEhIQwd+7c89YHBwcTExNTqjwoKIhXXnmlXMcYMWIEI0aMuOwYRURERC5FhRJZe/bsYcSIEXTs2BEoGtZnMBgYPnw4AM7OzgwYMIDFixdXPNKLSEhI4Pnnn+fGG29kypQpVX48ERGpOqYCMz9uiSMvy41dq6MIankKgJwMD1wc8rkxfCWTWn+NV3oOGIq2+SWhJ+/vn8CxnGBa9TxIiy5Hy1xhcHifMM11JSIiIiJSR1UokZWfn4+Xl5f9+w0bNgDYu6YDWK1W++SfVWndunU4OztX+XFERKTymS1WDsVnkJlbwJ4jqWw7kExevpnju4p6YBWanDHYrAxv8hMjQ34m0C3Vvm2cayCLM4ezbNsoe2+tQ79HcGRbK3pe/zuBLU7Tv1MTpgxrpwSWiIiIiEgdV6EMU2hoKDt37gTg1KlT/Pnnn7Ru3ZomTZoAUFBQwM8//0xISEjFI72I6kpiNWrkXi3HqSiHMy9rdSXehkj3qHbT/akeZouVpesPsfK3WDJy8u3l+bnOuLgX9cACGx2tB5l+7FsCvDPsbY5khvDe/gkU9LYQ1CGJQcFriNsdRu6ZoYRhnWJx9cqje7vGPHhrNyWxqpn+D4mIiIhIVahQIuvaa6/l7bffZvLkySQkJGCxWBg3bhwAP/30E2+99RbHjx/n2WefrYxYRUSkDjNbrOw/lkpWXiFebk60aObNc//bwoG4dPKy3MhJDSAg7HSJObG6Bezmmf5vE+l3ECxF+0m1efPOzsn8cPwqrDhg+NZK614HaNXzUImhhL6eLozoG8HYga2UxBIRERERqScqlMi69957SU5O5ssvv8RmszFixAj7ajbbt29n//793H777YwfP75Sgq0N0tJyazqEcin+BLyuxNsQ6R7Vbro/lcdssbJycyzrtp0gM7egVH1cdAi713Zm8LQ15GYWzYnVyusY446vp41fnL1dRoEnP7n04EDL5uQHmWm1+9A5va+O4+hkoWUzb67tGYK3uzOtg31wdDCSlWmqztOVM+ri/6HAQK+LNxIRERGRGlWhRJaDgwP//Oc/efzxx7HZbCXmy7rpppuYPHkyAQEBFQ5SRETqJrPFyttLd7PrcAqmLDdid0fQpHUCPo0zsVoNmLJd2bU6Cr9mqbh65pOyqTFPRc3mmua/YCywAVBgc2TRoVF8enAsuVY3TeQuIiIiItKAVcos7J6engAkJSWRkZFBmzZtaNKkSbVM8i4iIrWT2WLl41Ux7DqcQlx0CLtWR9G650F8GmeSdDSQxuHJxO0Ow2Y14u+RwtXJW4gKOIijoWgModlqZIuxE9vC25Ac5E8z73hyM9wxGMBmK1qqsGVzb8b2DycitJESWCIiIiIiDUCFM00mk4m3336bpUuXkpaWhsFgYO/evcyfP59ff/2VZ599lpYtW1ZGrCIiUgcUDyVc+0c8mbmFmLKKhgsChHU5Sm6mG3F7wmgcnowl04GpbRczofUy3DLyoSg/xboTV/DB/gnE5zUpsweWu4sTY64qmv9KQwdFRERERBqOCiWycnJymDx5Mnv37qVp06aEhIQQF1c0n4nJZGLLli1MnDiRL7/8kuDg4EoJWEREai9TgZnXFu3gyMlM+8qDx4t7XQWfxtUzn5iN7bCaHOievo/7Wn2FtzHHvv0Rp2a8uO4B9qe1sZcd+j2Cw1vb4Bd8mu7XbcPX18pr919B0yDvmjhFERERERGpQRUah/HOO++wd+9ennrqKdatW8eoUaPsdQ888AAvv/wyGRkZzJ07t8KBiohI7WC2WNkfm8a2mCT2x6ZhKjATfTSVd5fv4cE3f+XIyUziokPYs7YzADkZHgA4uRaAzUaUdR+z2/6Ta05vtSexYtLDeS1tKotDh+DSKwuD0VrquCEd4nB2K2BorxBcnTV0XURERESkIarQm8D333/PgAEDmDRpEgAGg6FE/ZgxY/jxxx/5/fffK3KYS7Zw4cJqPZ6ISENwsdUHgTMTuLvZJ3AH8PDJAWx0dD7A1LgVBDVNs7dPc/Li69whfPjrrdgw0sN/CyGRcfiHnCZud9g5qxLG4uqVR+dW/gzvE1YdpysiIiIiIrVQhRJZSUlJXHfddRdsEx4ezq+//lqRw4iISA270OqDhSZHnFzNpSZwTz3phynbhT7ttjLD4VO6B0TDmfxXar4PHx64kZOdfQhof5qBzdcRtzuMkzHNMDpa8G+eolUJRURERESklAolsvz8/Dh8+PAF2xw8eBA/P7+KHEZERGqA2WLlUHwGOaZCth88Xebqg3HRwQS2SKYw08k+gXvxUMJgt1Ncd2wTPV33QEDRPvOsLmwNaM+yhGvYGtsLYilzMndnRyO92gfRsaU/3u7OtA72UQJLREREREQqlsgaNGgQixcv5ueff+aqq64qVf/DDz+wYcMGxo8fX5HDiIhINSprCKHNRpmrD8bvCyEkMp6Yje0oyHMBoHmjk0zq/C0jQtfheGauKzNGtrhFsuj4KDx8M2kcmcjgkDUcPzN8MHZ3C8K7HMXZvYCWzbx57JYozYMlIiIiIiKlVOgtYcaMGaxfv557772XK6+8kvT0dABmz57Nnj172LBhA/7+/tx///2VEauIiFSxkkMIXTEXeuDpl4PBUPbqg07OZqBoQveCJBf6Jeykd+BnOAcWlVttBn48MYA1Lr3x7JROsyvi7cdy8zZp+KCIiIiIiFySCiWyAgICWLRoEc888ww///wzNpsNgDlz5gDQs2dP/vWvfxEUFFTxSEVEpMqt+O2YfQhhboY7EX1jOH3cn4DQlJKrD1KUvCo0OeNgtTCu6SqGt/gF75xs+742JXbl3X2TOJzZAgDjVjM9r/+dwBan6d+pCROuacuxhCxyTIV4uDpp+KCIiIiIiFxUhcdtNG3alPfff5/k5GT27t1LZmYm7u7uREREEBwcXBkxiohIFTNbrKz47RjfbDxGXqYbu9d2ZvC0NeRmunFwS1sCQjedWX0QCk3OAHj5ZNI1bz93HVuGj1eOfV/HaMrG5p2JadwCI/k0z4jD3TeX0I6xuHkXrTw4ZVg7HB2MtAtrVCPnKyIiIiIidVOlTUASGBhY5jxZIiJSu507nBCKhhA2apJuHz6YGh+AKduFkE6xHNrahtSTjQg7ncC0Zt/QOCgdiqbBIsEawOxtU/klsSeteh4qNYG7i5MDI/po6KCIiIiIiFy+S0pkffzxx5d9oClTplz2tiIiUrnKWpHw3CGE5w4ftFmNxO4MJ6LffsZe+w3XZG+hU3qMfV9JeX6sc+9JbJtAHJtk0nr3IfsE7i26HMVFE7iLiIiIiEgluaQ3ihdffBGDwWCfC6u8DAaDElkiIrXAhVYkPHcIYeoJfwD7cELrfmdGBf1KpPMR8CvaVx4ubPaP5FdjV45Et8TLnElgi2RN4C4iIiIiIlXmkhJZL730UlXFISIiVcxUYOa1RTs4cjKTvCxXLH9ZkfDcIYSHt7XClO1Cpw57uLlwFdc2/wUjRR9iFOLAH77t2NyoI/kOLjjaConoe7aHlruLIx1b+jGgc1MiQhspgSUiIiIiIpXmkhJZY8eOrao4RESkihT3wvp+83HyCy3nXZHw3CGEfYZs5ooj0Qxx34xjcNEkWGarkZXHB7Pg0I1YA2y06X2AgJAUru8bRvsWflp9UEREREREqtwlJbKys7NxdnbG2dnZ/n15eXp6XlpkIiJSYedO5G61GjBlX3hFwvg/Q7ipyUqGuH6Oi63Qvp9ol3A+OTGaIwUt8O2cSlinWFy9ilYgHNU/XIkrERERERGpFpeUyOrZsyf3338/M2bMAKBHjx4YDIaLbmcwGNi7d+/lRSgiIpdt5eZYdh1OIeloII3Dk4k7z4qEYR2P0DHpCLe3WYK/Ld2+faxbED/5d+OkSyA+Ial0JRXQ3FciIiIiIlIzLimR1aNHD4KDg+3f9+zZs9IDEhGRymG2WFm37QSmLDfi9oTRODy51IqEWCFofya3BK6kUacs+7aHMsJ4Z/9EDrkE06b3QQJCUujXMYioNoEaPigiIiIiIjXmkhJZCxcuvOD3IiJSexyKzyAzt4DYXe0oyHMBKLEiYc/AHVzf+E0ifI/AmVGEaUYvFqcNZ31iH9zCTUR13Imbd9EQwtuGt1fySkREREREatQlJbL+6u2336Z3794X7Jm1fv161q1bx3PPPVeRQ4mIyCUwW6z8tOMEUNTzKvWkn31FQoeDBm46vpZWjU7Y26fle/Nd/pUcbdMYp5ZmothxpsbA6P4tuO6KFkpiidRBJ0+e5NVXX2XTpk0UFhbSs2dPnnzyScLCwi64XXZ2Nm+99RY//vgjp0+fplGjRlxzzTU8/PDDeHl52dsdPXqUYcOGlbmPJ598kttvv70yT0dERESk4oksg8FwwUTWzz//zPLly5XIEhGpJudO8A5FvbBsViOmPV7c1uIr2vePhaLRhZhsznx2cDSfHxxNnsUNwwYrfsGn7SsSju4Xxuj+LWvwbETkcqWnpzNlyhSys7OZMmUKLi4uzJ8/n4kTJ7J8+XL8/f3L3M5ms3HfffexdetWbrrpJjp06MD+/ftZtGgRO3fu5PPPP7cv/HPw4EEAHnnkEZo0aVJiPx07dqzaExQREZEG6ZISWZ9++ilLliwpUfb555+zZs2aMtsXFhZy5MiREvNqiYhI1Vrx2zF2HU4hLjqYwBbJtO+wj+vzfmKU31ocsy0AmDGy1SWSrU3bcTrIj2Cf4+RmuOPum1tiRcLr+rao2ZMRkcv24YcfEh8fz5IlS+xJpQEDBjBmzBjmzZvHrFmzytxu1apV/P777zz11FNMnjzZXh4REcGzzz7LN998w4033gjAgQMHAJg4caJWqBYREZFqcUmJrNGjRzNnzhxSU4tWrTIYDJw+fZrTp0+XvXNHR5o2bco//vGPikcqIiJAUY+r4vmv0rPy8fVywcPVCYvVyq+7E/hjXzJ5WW4cXt+WYf1/Y6jXrzi3MNu335TXhS0h7cjzLZo3y80rj4h+++31WpFQpH5YsWIFUVFRJXpGtW3blj59+rBixYrzJrI2b94MwA033FCifOTIkTz77LP8+eef9kTWwYMHadKkiZJYIiIiUm0uKZHl6enJb7/9Zv++Xbt2zJgxgxkzZlR6YCIicpbZYiXmeDq/7DrJ7sMp5BVYsNnAYCiqP/drByy0OxzHw4M+w9clC2xF5QedQ1iYMJqYlNa4Z+fQovNRXDwKaNnMi9H9wyk0W7UioUg9kZGRQVxcHAMHDixVFxkZycaNG0lKSqJx48al6h9++GFuueUWPDw8SpQXf5Dp6Hj28fHgwYO0bt0aKOqJb7PZ7MMORURERKpChebI+vjjj2nevHllxSIiIn9htlhZuTmWtX/Ek5VXtLSgpdCIgxPkZbliNTvg6ZdDYb4jLi4FhB5LZoThV3y8cuz72Jveim+sAzF1MOIemklX/gSKkl+92zdm+sgOSlyJ1DOJiYkABAUFlaorTl4lJCSUmcjy9fXF19e3VPnHH38MYJ8btaCggNjYWHx9fZk0aRLbt2/HYrHQrVs3/vGPfxAZGVlZpyMiIiJiV6FEVq9evexfFxQUUFBQcN626nIuInJxxcMGc0yFODk6sPzXIxxNyKIw3xEnF8hI8sancSZx0SHkZrgT0TeGuOjm9GuyjcEJf9DEkmrf1/HsZry/bwI/JfQBDBh+s+LXLBUn1wIah58itFMcV0U1VxJLpB7KySlKZru5uZWqc3V1BSA3N7fc+/vpp5/47LPPCA8Pt69SeOTIEcxmM3v37mX69OlMmzaNI0eO8MEHHzBp0iQWLVpEREREJZwNNGrkXin7OZeBom6sjk7GKtl/Q+dw5neLrm3V0PWtWrq+VUvXt+o0lGtboUSWzWbjvffeY/HixSQkJJy3ncFgYO/evRU5lIhIvVbc82rdthNk5hZ9KFA8XLB40vbCfEdcPPLJzXRj99rODJ62Bv+UDEYVbiQy7bB9X1lGd9Z5dOf17+7DbDk7xMdmNZISH4DBaKXjoD14uzvTOtin2s9VRKqe1WoFip7BzsdoLF8Se9OmTTz00EO4ubnx+uuv4+TkBIC3tzcPPPAAvXv3pkePHgAMHjyY/v37M27cOF5//XXefffdCp6JiIiISEkVSmS99957vPHGGzg6OhIREYGXl1dlxSUi0mCYLVbeXrqbXYdTMGW5Yi70wNMvB5vNQF6WK/H7QgiJjOf47hBCO8URs7EdnVvsZULWKtrmxMGZDq85FjcWxtzAdv82hPc7QuTVe9i1Ogqb9ezLqsFopcu123H1ymNI93D1xhKpp4rnt8rLyytVZzKZSrS5kB9//JFHH30UBwcH5s6dS/v27e11zZo14/777y+1Tbt27ejWrZt90vjKkJZW/t5j5WU7M4GgudBaJftv6Ip7A+jaVg1d36ql61u1dH2rTl28toGBl55HqlAi66uvviIwMJBFixZpriwRkcu0cnMsuw6nlBgumHQ0kMbhycTtDsPJuWjFQXOBE16FOUxxXc6V7bfgkFP0ElZgdWS7X1sWHriBHYe6Yjhixb1pDiGRcfiHnCZudxi5Ge64++YS2jEWN+88OrfyZ3ifsJo8bRGpQsXPZcnJyaXqkpKSgLLnzzrXl19+yTPPPIObmxvvv/8+3bt3L/fx/fz8MJlMWK3Wcvf8EhERESmPCj1ZJCYmMnLkSCWxREQuk9liZd22E5iyioYLhnU+Rm6mG3F7ipJMORkeFJqccbWYGO/+PXcf/5pBPr/jYLBhxcCGvO7cum4237v2w69jMgajFZvVyB/f9GL/xnYYjVYi+u2n64g/iei7HzdvE6P7t2DGDZ3UG0ukHvPy8iI0NJTo6OhSddHR0TRp0oTAwMDzbr98+XKefvppfHx8WLhwYZlJrM8//5whQ4awb9++UnVHjhyhWbNmSmKJiIhcJoPh0v+c3dZw3j9G4+X/ucCMBdWqQj2ymjZtSmZmZmXFIiLSoJgtVtb8EUdmbgGxu9rRqEk6rp75xGxsR0GeCwCNfNLoZjnAbceW4epUwJmRMPxyqge7OrYg0ehP0toAYneGE9FvP52v2WEfTnjo9wgOb22DX/Bp2vQ+QEBICqP7hTG6f8saPGsRqS7Dhg1j3rx57N27lw4dOgBw4MABNm/ezNSpU8+73cGDB3nqqafw8fHhk08+oVWrVmW2Cw0NJT4+nk8++YQXXnjBXr5q1SoOHDjAPffcU7knJCIi51VbEgxnXTygc+dxvJz4S29Tvp2c71g22zlfYzv7ve3c0rNFBgz2uuKac3Zxzv7OLf3LcWyltzsniBJ1tr80sv21ACA7H4AcU6F927Nh/HUHf9n/eWK0FxgM+Hu7YDZby4q2WlUokTV+/HjmzJnDPffcQ0hISGXFJCJSrxVP7L72j3iy8op+yeRkeODkWmD/OiPBm8ikI9zXdAneQbn23yxHHZrya5MubM7vTu7eomGIna/Zwe61nfFtmlb2cMJOsbh5FQ0nvK5vixo6axGpbtOnT2fZsmX2FQWNRiMLFiwgKCiI6dOnA0UrF65evZqAgAD69esHwBtvvEFBQQFDhw5lz5497Nmzp8R+mzdvTo8ePejXrx9Dhw5lyZIlZGVlccUVV3Dw4EG++OIL2rVrx913313t5yy1T9kvjOV5wa30UC47lso71sWdfTE1cParc+rPlFqtRV8ZjBc50IXejg3Fxzz/ZoZzj17qHbj0hmUe7q9tztuoPFtfaPuy2l5ejMVJgAJLzb+wX7IL3M9S5eW8lmUmTC5BqX8r2UawQbapsHSSxVYy+WI754tz80K2c/d7TjKpZJLoTJsz7bGVbGOznft1GdGWSGxxnm/OFlyoTdn/FS+QxCrZ5Pz19pMr4pnnAtjIzi4oeexKiNnLwxl/b5cLB1RNKpTIioyMJDw8nHHjxjF06FDCwsJwdnYus+2UKVMqcigRkXrBVGDmtUU7OHIyk8J8R5zO/C7w8Mkh9YQ/2Gxc1Xgzo5r9TGjmSft2R7JCWOvdk5QWHljMDoRExpGb6Up2qsfZ5NWeUCyFRgJbJBPRb799W293Z4Z0D2d4nzANJxRpQHx9ffnss8946aWXmDt3Ls7OzvTq1YsnnngCPz8/AFJTU3niiSfo1auXPZH1+++/A/Dtt9/y7bffltrviBEj7KsUvvbaa7Rs2ZJvvvmGtWvX4u/vz4QJE5g5cybu7vV76e+6qmSCxVBG2bntDGWUgfXMW5HNeval0MbZl0KrzUZ2XgE2G+QVWM+TTCj50nrmyzNflH57LHePAUq+tJ3d7nxvpOf0pCgrAfCX3hZlxfTXby6+P1upurJfNEvu/NxqD/czvS5yCspof749VFZD2wW+q3gQFUuZFO/k8hJYxTzOXNfyXt/aqoL5p7L3eSmZsvPwPPNBbnZ2wV/+7ZcviVRmErUKzrUuMp9JvhbWgl5TVclgq0B6tV27duU7iMFQ5vwJdVFyclZNh1AudXG1goZG96h2q+z7Yyow89nqg2zem4jZYiUuOpjAFslYLQaMDjasFiOZ3zbm8f7v0rzw7OTMqXjzW+NObLV14Hh0C7z8MwlskYSTi6W4hy9Aia8B3F0c6djSjwGdmxIR2qheJrD0f6h2q4v353JWzZHqURXPX/9ZvIPoI6lEhPgya2K3St//5Tj7c/zyEkzFT/VW25m+ClYDVmwlEkwAVuuZpFNxEspeX7QTq73Xwply69nti7+2D4c5JzFjO1NgAzw8ij7cLnpRLSvzU1JZL6/FBefpSHC+b0sUlvnSXdykDr/4enkVfRKWlZVfw5HUT7q+VUvXt+pU5bX18XIhpLFnpQ8trPZVC1966aWKbC4iUu+ZLVZW/HaMlZtiMVttWK0GTNluxO8LISQynpiN7QhxPMntIUtp2fskFH1ARbbNjQV7x7Ms9lpCusfSostRIvrG2Pfr5GCkSxt/Wjb1xs/bFQ9XJ8CGqcCCh6sTrYN96mXySkSkLiiaELfkpLj2RJLNhg0DVtu5SSTbmR5NRUkj4Ez9ub2dwGa1YT3Thclqs9n3YbWek2AqYxiNfRjOOcmn8ra7XM4uRS86BYWWy9+JiIhIGSqUyBo7dmxlxSEiUu+YLVbeXrqbXYdTAEg6Gkjj8GTidofh5GzGpzCLaW5fMcB7G5zptFKAI7+5dmZ707akBbkSujuW3Ax3Yne3ILzLUZzdC2jZzJvHbonC1blCP8JFRKSKmK02Tqfn2nswWa1QstfSXxNJZxNZRd9eOOFUl3sSiYiIVFS1vAVt3ryZPn36VMehRERqjZWbY9l1OAVzoQMFec7E7QmjcXgyjtkWbg/4iuGxG3DwLvrE2mx14GdTD7aHtcbs4wCAm1ee5roSEamDbDYbuSYzpnxzTYciIiJS71Q4kfXpp5+yYsUKUlNTsVgs53yCZMNsNpOVlYXJZKo3c2SJiJSH2WJl7bYT5Oc64+JewOEtYTjk2+ifsoOHwhfhajw7eejaE335YP+txOc0w2C04tcsFSfXAsyFRroN/xMfXxv3jY2st3NdiYiIiIiIlFeFElmLFi3iueeeA8DV1ZX8/Hz7qoX5+UWTi/n4+DB+/PgKhikiUneYCszM/XoPWbkFnI5tTmi741xp+IMx7dfQKC0TzuSiovNbs6VVBH/kR3EirwkANquRlPgADEYrXa7djrN7IcN6hxMZ7l+DZyQiIiIi0vCYCszEHE8nx2TGw9WRiFBfTe9RC1ToDixevBg3Nzc+/vhjOnXqxK233krr1q157rnniI+P57nnnmPjxo2MGjWqsuK9oJMnT/Lqq6+yadMmCgsL6dmzJ08++SRhYWHVcnwRaVjMFiuH4jPIMRXi6uyIxWrl190J/HngdNFkvTYbnUwHGR+7Ct/G2fbtElz8+TJrKEvWjqa72x+ERMbhH3KauN1h5Ga44+6bS2inWNy88ujcyp/hffQzTERERESkuthsNjZFJ7Ip+hQW69mJCddsi+eKyCZcERmEoaylZaVaVCiRdfToUYYOHUqnTp0AiIqKYs2aNQAEBwfz1ltvMXToUN5//33eeuutikd7Aenp6UyZMoXs7GymTJmCi4sL8+fPZ+LEiSxfvhx/f/VmEJHKYSow89nqg2yLSSavoGj+E5vtnGXSbTb8juYw2nE9QV5pcGaKlLicJszbfwtZPRxp3CGJgcHriNsTiqXQSGCLZM2HJSIiIiJSC2yKTuTX3Qmlyi1Wm728b8cm1R2WnFGhRJbFYiEoKMj+fXh4OCdOnCA3Nxd3d3dcXFwYNGgQv/76a4UDvZgPP/yQ+Ph4lixZQseOHQEYMGAAY8aMYd68ecyaNavKYxCR+s1ssbLit2Os3BSL2WojL9MVi9kFT78cCvMdcXY1E5SdwsCUPwm3JsCZabAyLJ5sbhLJivxB7EjoDt9Cq54HadHlKBF9Y+z7d3Iw0rVtAAM6N9V8WCIiIiIiNcBUYGZT9KkLttkUfYpubQM0zLCGVOiqBwUFkZBwNksZGhqKzWbjwIEDREVFAeDu7k5ycnKFgiyPFStWEBUVZU9iAbRt25Y+ffqwYsUKJbJE5LIUDx9My85nxW/HSEjJBSAuOoTcDHci+sYQFx1M++CDDD69lQ6mY/Ztc60ubA1oz7KEqyEFmkeepFFImn0IYezuFrTofBQXjwJaNvPmsVui9MtQRERERKQGxRxPLzGcsCwWq42YuHS6tAqopqjkXBV6Y+rbty/ffPMNmzdvpk+fPrRv3x4HBwe++eYboqKiKCwsZOPGjVU+rC8jI4O4uDgGDhxYqi4yMpKNGzeSlJRE48aNqzQOEakfzBYrOw8msWZrPNv2JZJXYLEPHTQXOlCQ58zutZ0ZPG0NDmlWRmf/zNXJv2Gk6BdeodWBr44O55NDY2kzfD9BkYnkZrqSHBuAT1BGiSGEDkYjI/u24LorWqgHloiIiIhIDcsxmcvXLq987aqLqcBMzL50svIKcTIY6vXE9BU6q7vvvpsffviBqVOn8sILL3DDDTcwcuRIPv/8c3bv3k1mZibHjx/ntttuq6x4y5SYmAhQYphjseLkVUJCghJZIlLKuRO2Ozk6sGVfIn/GJGMqtABgKTTi4AQ2m4H8XCdcPQo4vCWM4OYnGGr6je5pMTj7F/0Ss9oMRHuH89GRcWyO7gPAH9/0sg8jDAw7bT+uzQadWvpx39iO9fYXjIiIiIhIXePhWr5ncw+32vEM3xAnpq/QlW/WrBlfffUV77//Pi1atADg73//O6mpqWzYsAGj0ci1117LzJkzKyPW88rJyQHAzc2tVJ2rqysAubm5lXKsRo3cK2U/Vc3hTM+OuhJvQ6R7VP3MFiv7j6WSnlNASlouB+My2HHwNDmmQuDshO2FJkecXCEjyRufxpkkHQ2kcXgyKccDCYuIZYhxM2M6rsYzPQ/O/E445B7MR3FjcWhqwj0yE8PvVmxWIzarkUO/R3B4axv8mqXi7JZPxyG7aBwIz9zZR72wKkD/h2o33R8RERGpiyJCfVmzLf6CwwsdjAYiQnyrL6gLaIgT01c4hdi8eXP++c9/2r/39vbm/fffJysrCycnJ3siqSpZrVaAC2YZjUa9LIo0JGUlrbYfSCY331xihcGiCdud8fTLwWCAuOhgAlskU5jpiItHPrmZbsTtCSOoRSLdTPsYF/sj3oFnE+MHC0J5fesdNB4Xh6F9AbG7WhDRN4bO1+xg1+oobNainz02q5HUk350uXY7Lu4FXNcvQkksERGRWsBUYCbmeDo5JjMero71ejiOiFycq7MjV0Q2KTM5VOyKyCa14udEQ52YvsrOxMvLq6p2XYqHhwcAeXl5pepMJlOJNhWVllY5PbuqWvEn4HUl3oZI96hqmC1WVm6OZe0f8WTlFZZIWhUPEyxeYfDcCduL576K3xdCSGQ8x3eHENopjpiNEXRz3sv0498S4JUBRSMOOZoVzOaQ9uxzCmf3j+1pvdORiH77cffJIfFIY0Ii4/APOW2f2N3dN5fQjrG4eefRuZU/A7s01b2vIP0fqt3q4v0JDKy+ZxcRqXkNcTiOiJTPFZFF0xb99eeDg9Fg//lQGzTUiekrlMiaMWNGudoZDAZmz55dkUNdUPPmzQHKXB0xKSkJKHv+LBGpX0wFZl5btIMjJzOxmI04OJ5NWhUPEyzucZWb6WSfsN2U42yf+8rJuWi+K3OBEyF5p7jBewNtg45B0ehDUi0+bG7agZX5A8k54GnvfbV7bWd8m6YREhmvid1FRETqgIY4HEdEysdgMNC3YxO6tQ1g4Y8HSMvKp5GXC5OvbVurejbV1YnpK6pCd2DNmjUXrDcYDLi6uuLk5FSRw1yUl5cXoaGhREdHl6qLjo6mSZMmBAYGVmkMIlJzinthfb/5OPmFljKSVmeHCRb3uIrZ2I5GTdJx9cznxL7mNG9/gpwMDwpNzgTmpzHScyEdTxyGM1PvZVvd2BLYgW9ODsZw2kZw5AlyM13JTvU42/tqTyiWQiOBLZJLTOzu5uxI94gAJlxTu37xiYiINFQNdTiOiFwaV2dHPN2cSMvKx9PNqdb9PKhrE9NXlgqdzdq1a8ssN5lMxMbG8r///Q+TycRHH31UkcOUy7Bhw5g3bx579+6lQ4cOABw4cIDNmzczderUKj++iNSMc3thWa0GTNmupZJWZ4cJtrP3uMrJ8MDJtcD+NUBoo3iucd/MtXG/YHAo2n8BjnxxcBSfHR5NuxHRNIlMLNHjytm7aPiym1ceEX1j7HG5uzjSsaUfAzo3JSK0kXpgiYiI1CINdTiOiNQvdW1i+spSoURW8ZC+srRq1Yp+/foxatQo/vOf//DMM89U5FAXNX36dJYtW8b06dOZNm0aRqORBQsWEBQUxPTp06v02CJS/f7aC6t4ZcHTsYGlklbmgqJeocU9rgA8fHJIPeEPgKctl4En/6RH4F4cKVo8woqBrU4d2Nq8PfvyI8iO8eCPb3rRqudBWnQ5WqLHlaODkV7tA+nVPohCsxUPVydaB/soeSUiIlJLNdThODVBk+mLVJ26NDF9ZarSs3FxcWHIkCF8++23VZ7I8vX15bPPPuOll15i7ty5ODs706tXL5544gn8/Pyq9NgiUj3MFiuH4jPIzC3ghy1xHE0o7oVVtLJg4/DkMpNWjs5FE1x5+OSQcKAZpmwXQjrFcnJHc3qdiqZv489xzS20H2d9Qm82NeuIMawQS6Gx1MTtsbtb0KLzUVw8CmjZzJvHbomqd78cRERE6rOGOhynOmkyfZHqUVcmpq9MVf6TOS0tjezs7Ko+DAAhISHMnTu3Wo4lItWnuPfVum0nyMwtsJcX98KK2x1GQZ4LUHbSKiAsGVNOUfLq0NY2xO8MYXzkCh679hO8s3Ps+ztICL8Fd+Jw4xDi9oTiZc4ksEUSDpwZOnjOxO3e7s4M6R7O8D5h6nklIiJSxzTU4TjVSZPpi1SPcyem/3TNAVIyaufE9JWpQmd1vgSVzWYjNzeX9evXs2LFCjp16lSRw4hIA2a2WHl76W52HU7BlOWKudAdj0a5mLLO9sLKyfAg9aRfmUmr2J3hRPTbXzQBfGAGU4d+ytCCTTQ/nQhnPgRMcPBnQ+Moos0tyUn0Klpt8Jz5rowGA10j/GnVzAc/b1e83Z01dFBERKQOa6jDcaqLJtMXqX6uzo54uTuTklE7J6avTBU6sx49ely0O6jRaGTmzJkVOYyINGArN8ey63AKcdEh5Ga42xNMx8/pheXhk4PNaiyZtGqcSedrdrB7bWd8m6TSu+kOBsb9SROnVDizkOppmw+/+EcR0ygUDAbcbPm4++Tbj+3u6ki3NlptUEREpD5qiMNxqosm0xeRqlShN7OePXuWWW4wGHBycqJly5aMGzeOdu3aVeQwItJAmS1W1m07gSnLjd1rOzN42hryc51xcS8o0QuruPfVoa1t8G2aRlDLRPvcVp2a7GNA4k4iTx627zfHwZWNjTqzw6cNVoODfYXBvh2b4GA0YCqw0CTQk3Yt/MjKNNXgFRAREZGqcu5wnIU/HiAtq/4Px6kumkxfRKpShX5CL1y4sLLiEBEppXhi99hd7WjUJB1Xz3yO7w4htFNcqV5Yna/Zwa7VUfaVBbtFbuca0xbaZ8dC0Zzv5Bsc2R7Qibzu/WkdEkCvCwwTbNTIvQbOWERERKqbq7Mjnm5OpGXV/+E41UWT6YtIVaqWnxynT5/G399fq1KIyCXJMRVN3J6T4YGTa9Ek76fjA2kcnlSqF1bxyoKZ0Y0Y4bSBIcmbcTBYAbAYjBR06YPL4GFMiAjW3FYiIiIiVaguT6ZvKjATsy+drLxCnAwGIkJ9ldwUqWUu+39kSkoK3377LWvWrCEuLo60tDQ8PT0JDQ2lX79+3HzzzTRu3BiAGTNm4OfnpxUFRaTczBYrKRlFw/o8fHJIPeFf9LV3bpm9sDr22s2t4d9wRePdONksANiAzFad6Th1Am5NtCqOiIiISHWoi5Pp22w2NkUnlpozbc22ePucaeqYIVI7XNZPjiVLlvDKK6+QnZ2NzXb2P3lqaiqpqans2LGDefPm8eijjxIQEMCOHTv4z3/+U2lBi0j9ZLZYiTmezi+7TrLnSCq5+WZsNgjtFMvhba3s82H99OFgey+soOBTtDmSwEj3n/DKybXv62SjULrdO5WIluE1eEYiIjXr5MmTvPrqq2zatInCwkJ69uzJk08+SVhY2AW3s1gszJ8/ny+//JJTp04RFhbGXXfdxahRo0q1Xbt2LXPmzOHIkSP4+voyduxY7rvvPpycnKrqtESkDqhrk+lvik4sM/Fmsdrs5X076oNRkdrgkhNZn3/+Of/85z9xcXFh8uTJXHvttYSHh+Pj40NOTg6HDx9m3bp1LFq0iJdeeglHR0d69OjBddddVxXxi0gdd27yavfhFPIKinpT5WW6YjG74OmXg5t3Hp2G7CJ2Vwsi+sbQacgutq/oxqR+S7ip0Sp8vHLs+zvhEsDRyCuZcvdIDSEUkQYtPT2dKVOmkJ2dzZQpU3BxcWH+/PlMnDiR5cuX4+/vf95tX3nlFT766CPGjh1LVFQUq1at4rHHHsNqtTJ69Gh7u9WrVzNz5kx69OjB448/TkxMDO+88w5JSUm88MIL1XGaIlJL1aXJ9E0FZjZFn7pgm03Rp+jWNqDWxS7SEF3S/8Ljx4/zwgsv0Lx5cxYsWEBoaGiJeh8fH7p160a3bt249dZbueGGG8jMzOSuu+6q1KBFpO4zW6ys3BzL2j/iycormgur0OSIkyvERYeQm+FORN8Y4qKDcXYrICQyjtxMV7JT3BnU4jf+b9RcgixpUDQNFsmOPvwS0BWXTl2YeWMXJbFEpMH78MMPiY+PZ8mSJXTs2BGAAQMGMGbMGObNm8esWbPK3O7YsWMsXLiQyZMn89RTTwFw0003MXHiRF599VVGjBiBk5MTFouFl156icjISBYsWGDvgeXt7c28efO47bbbaNu2bfWcrIjUWnVhMv2Y4+kXnM8LinpmxcSl06VVQDVFJSLnc0lvep9++ilWq5U5c+aUSmL91b59+8jIyABgw4YNlx+hiNQ7ZouVt5fuZtkvR0lNL3poiIsOxmJxIDfTjd1rOxPW+Ri5mW7sWt2VP77pzf6N7QgzJ3B33lJuTFhflMQCshzc+D6wD0vajyNy+FVKYomInLFixQqioqLsSSyAtm3b0qdPH1asWHHe7b777jusViuTJk2ylzk4ODBx4kSSk5PZsmULANu3b+fEiRPcfPPNJYYRTp48GZvNxnfffVcFZyUiUvlyTObytcsrXzsRqVqXlA7/7bffuOKKK2jXrt1F286ePZtOnTrh7e3Npk2bLjtAEal/Vm6OZdfhFOKigwlskUxhvhPx+0IIiYwnZmM7GjVJx9Uzn5iN7bBZjYR7HWe69WsGpG617yPb7MZq2xUcbtmEG69ux/3dtRqhiEixjIwM4uLiGDhwYKm6yMhINm7cSFJSkn1hnnPt2bMHT09PWrRoUWq74vp+/fqxZ88egBKJMoCgoCACAwPt9SIitZ2Ha/leiz3cal9vMpGG6JLe+k6cOFGuLuIFBQX07NmTe+65h/bt23Pq1IXHG4tIw2G2WFm37QSmLDfi94Xg6pFP3O4wnJyLPuHKyfDAybUAANecfJ6MepsPBz7KgKZFSax8izOfHhzDTavfYdHR6zEbHfH3cVUSS0TkHImJiUBRUumvipNXCQllryaWmJh4we1OnjxZrmMUtxMRqe0iQn1xMF54RUIHo4GIEN/qCUhELuiSUsouLi5YrdaLtnN2drbPqbBlyxYcHZW5FmlIzBYrh+IzyDEVnpkHwYapwIKrsyPHTmWSmVtA7K52JZJXhSZnADx8cig85cKg03/QLfwznAxFbSw2I98fH8j/Ym4h2VQ0QXETn6KXJA9XrYwlInKunJyiRTDc3NxK1bm6ugKQm5tbqq54Ww8Pj/Nul5eXV+IYxeXncnFxITU19TIiL9tbS3dRaL74M+ilOHoyE4C45Gz+s3hHpe7baoX8AjNW24Xn3KnPDBQlBWzUjWuQlJ5n/3vxT4dqOJqL0/WtfF7uTqRnF1yw/pvfjlVfQPWY/v1WnVMpRb/bqyJWB6MRVxeHSt2nk6OR5+7ud8nbXVKGKSQkhG3btl3SAf7888+LzqclInXfuasP7jmSSm5+UQLKZgPDmQ+4zv36r8mrhAPNsGQamdjya/r47cEzPY8zv+P4OaE37++bQGx2sP14BqOVsM6xeLs70zrYp9rOU0SkLij+4NFgOH8PA6Ox7J6sNputzO2Ky4q3u9gxzrf/y7HvWBr5Z1a1rWy5JjPRRyov6SZ1W36BhWMJWTUdRr1Vl69venbBBRNdUv/VpX+/dSVWF+fLS4xdUiJr6NChvPbaa6xfv55BgwZdtP26devYs2cPjz766GUFJyK1X1mrD+ZlumIxu+Dpl0NelitWswOefjkU5jvi7FqU4CpOXpmyXQjreITIxKPckfAVvg5ZcKaD1XHXIL7IHM43267DZj37QmQwWuly7XZcvfIY0j1cwwpFRP6iuEdVce+pc5lMphJtytq2uM25ivdVvF3x3yaTCXd39xJt8/Pzz7v/y9G2uQ8Fldwjy9Gp6HeHubBy9wtgo+glojJ7ZCWl5ZJfaMXFyUjjRu4X36CGJaXnkV9gqTPx1jW6vlXHarVhKjRjsRQl9d1dHDFeZNhhTdPPBynm4FD0b9Viqfzebo4OBlycHKjMzsbOjpf3HndJiawbb7yR+fPn8/jjj/Pf//6XK6+88rxt161bx+OPP46/vz/jx4+/rOBEpHYrXn1w1+EUCvMdcXKBuOgQcjPciegb85eviyZ2z810xOhgI6RTLIe2tqbx/ixuCfwOv85nPzFIcm7ED269iTG2wDM4l0HBa4jbHUZuhjvuvrmEdYrF1SuPzq38Gd4nrAavgIhI7dS8eXMAkpOTS9UlJSUBZc9tBdCsWTO2bt1aqvyv2zVr1sxe7ufnV6ptRETEZUZf2sM3R1Xavoo1OvPylJZW9hDLirDYbMQlZmPKr7wVzj5fe5C4pGwaN3Ln1iFtKm2/VWXxT4c4lpBVZ+Kta3R9q5aXlwsAWVn5NRxJ+ejngxSryn+7Pl4uhDT2xFzJHyxdjktKZPn4+PDmm28ydepU7r77bnr06MHAgQMJDw/H3d2dnJwcjhw5wrp169ixYwfOzs7Mnj0bb2/vqopfRGpQWasP7l7bmcHT1pCb6Vbi63NXJQS4tut6po/4hjBjAhR15CLN6MmXacOJ9gwnIOg0ni5FLxduXnlE9NtvP663uzNDuoczvE+YemOJiJTBy8uL0NBQoqOjS9VFR0fz/+3deVxU5f4H8M8MwzAM++7CKggomwqaS+aC+5LhnmZumZZopZXl7Va326+yRa/abbP0qmmLirtWLllaWoooiIoigoCKKAgIDMxyfn+MHBlZBFmGgc/79bu/4DnPOed7zuAAH87zPK1atYKLi0ul+wYFBWH//v1IT0+Hh4eHwX4AEBISIvYray+/onVWVhays7MxduzYerseIiIiojK1noU9IiICMTExeP3113H8+HGcOHGiQh9BEBASEoIPPvgAvr6+9VIoETUt968+WBZSObS6DYV1SYWPyyZ2d1XlYIzyF3S7Gi+um1qgU+IX9ECSuzuk7QS0hn6lU6WFDMHtHNEzuBXMpBKoSrWwUpjDz92OARYR0QMMGTIEX3/9Nc6ePYuOHTsCAC5cuIBjx45h+vTpVe43ePBgrFixAuvXr8fixYsBAFqtFhs2bICbmxsiIiIAAF26dIGbmxs2btyIUaNGiYv7rF+/HhKJBCNGjGjgKyQiIqKW6KGWE2zfvj02b96MM2fO4MCBA0hPT0dubi4cHBzg7u6OAQMGIDg4uL5rJaImJDkjr9LVB80VpZV+7CTcxuPXf0dHr1TxGCqdHMdsgnHSzR+lUjmkEKAplUIm12F8P18MiPBgYEVE9JBmzpyJbdu2YebMmZgxYwakUinWrFkDNzc3zJw5E4B+5cJ9+/bB2dkZvXrpVw3y9fXFhAkTsHbtWhQWFiIsLAx79uxBXFwcli5dCnNz/USGUqkUixYtwoIFCzB9+nSMHDkSZ86cwY8//oiJEyfCz8/PaNdOREREzddDBVllgoODGVgRtUAarQ7nr+QCqLj6YE6mk8HHVppizHbfiD6KE5Dd0a84pdGZYUfaQKy5MA631bZwbJMDc0Up1KUydB4cB0d7HUMsIqI6sre3x8aNG/H+++/js88+g1wuR7du3fDqq6+Kc1rl5OTg1VdfRbdu3cQgCwD++c9/wtnZGVu2bMGuXbvg4+ODFStWYPDgwQbnGD58OCQSCT7//HP8+9//hpubG+bPn49nn322Ua+ViKilUpVqcOfugkt3itVQlWqgkNfp13yiJo9f4URUY5WtUFh+9UGPkDRcivWF6o4F/IIuom1+LCalbYdceW+y27PW3vjx1lAcSOwvrkR4K8O53EqEKq5ESERUTzw8PPDZZ59Vud3d3R1JSUkV2mUyGebNm4d58+Y98BzDhg3DsGHD6lQnEdWcqlSDgiL9U+8MLlouQRBwNDELRxOvQ6vTLyOXW1CC/249gx5BrdAjyA0SSdNebZHoYfEdj4hEGq0OyRl5KFSpYaUwh3drG6ReK0ChSg1zmRm2H0nB5WsF4gqFGrXZ3dUH2yPttA8Cep1H58iT8L+YiSfsDkDZvkS/BjmAczoffPLns7B5LAduQVno52G4EqFnSBosuRIhERERUaUYXFB5RxOzcCThWoV2rU4Q23sGt2rssogaBYMsohaofGClkMug1enw55nrOJOSg6IqlgoXBEAigcEKhelnPBHQMwmhA08h8UAwBrQ6guestsDOohC4uyprpswFP1t2xw03B7RplYr0M57QqqVw8c7mSoRERERENcTggsqoSjU4mni92j5HE6+ji78zn9ajZolf1UQtSNnQwIOxmci/+0h6WUAFAMX5lrhyxhet/K7BzjUfxfkKaDVmsHYshCBIUFygMFihMPl4e9i75aKP91H8c+TnaKXNAe7mYDnmNvjNqTPOK70gkepPYGlTjICe94awlK1K2Du0NQI8HRhgEREREVWCwQWVl3TltvhUXlW0OgFJ6bcR5uvcSFURNR6+yxG1EBqtDp/GJCD+0i2oChTQqK1g7VgIdYkMcoUG6YkeiN/XCX5dL8LONR/piR4oylMioGcSblx2gatPNtITvAxWKOxol4ypN3ejk3BOPM8dM0sccQxFrCIQZhYCRvTwQqCnPVSl2rs/WAlQlWphpTCHn7sdwysiIiKiB2BwQeUVqiofQVGhX3HN+hGZmnoPsoqKiqBUKuv7sERUR3uOpSH+0i2DgKpsmGBRvjni93UCAHiFXUZRviUSDoSi/4z9KMq3RPoZL7j6ZIsrFDqV3sYizy8R7n9WPP4dtSW23hiEn/J7406xDRzdbyKgZxKCvB0R6OVgpKsmIiIiMn0MLqg8K0XNfo23suRzK9Q81fkrWxAEfP/994iJicH58+eh1Wpx9uxZfPvtt0hMTMTChQvh7My/ChAZk0arw8HYTKgKDAOq8sMEBZ0UTu43obAuQdIfgXBodVv8uLTYAgDg7nAV/RXHMezKr5Aq9H8VLNGaI+byUKy/OBr5ahsAgESqQ+ehJ2GrlMPP3c5o101ERETUHDC4oPICPO2xPzaj2qf0zKQSBHjYN15RRI2oTu90Go0Gzz//PA4fPgyZTAYrKyvk5eUBADIyMrB161bExsbi+++/h6OjY70UTES1l5yRh/yiUqTFGwZU5YcJAoC5olT8vPzH6mxz9L52Ct1cNsAcWgCADhL8pQ3Bx7/OQVaRm3guiVSHsEFxUNgUIzLch0MHiYiIWhhVqQYFd+fivFOshqpUw3mb6ojBBZWnkMvQI6hVpZP/l+kR1Ir/7qjZqtNvmKtXr8bvv/+OadOm4e+//8bkyZPFbS+//DLmzZuHK1eu4Msvv6xzoUT08ApVav1/7w+oVHIAgJVdIQAYfK5WySHTaTCu9R780G8eehXGiyHWkawIfCSZht8COiFo0mm0fyQJbQPT0b57EvrP3A/3jhkI9XXC0O5ejX2pREREZCSCIODPM9fx361ncCuvBACQW1CC/249gz/PXIcgVD/HE1WtLLioDoOLlqVHkBseDWkNs7uLKpUxk0rwaEhr9Ahyq2JPItNXp3e6bdu2oUuXLli0aBEAQCK5949IJpNh7ty5OH78OA4dOoTXX3+9bpUS0UOzUpjr/2tXiJxMJ/HjaxfaQHXHAh4haUg+3h45Vx2humMBr+DL6HAjFc+mboOtTZF4nBS0xR9tQ3DR1QvpZzxho8mHi3c2AnqdF/vYKuWIDPfB0O5efBqLiIioBTmamFXpEyJanSC29wyuPoyhqpUFE0cTrxs8mWUmlaBHUCsGFy2MRCJBz+BW6OLvjKT02ygs1sDKUoYAD3sGmtTs1ekrPD09HQMGDKi2T3BwMOLi4upyGiKqA41Wh/NXcgEAniFpuBTraxBepZ32QUCv8wgdeArx+8LgfL4QT7rsglNIPqDTH+OqzgXLT8zAnzfC4ds1Gd5hlxHQM0k8h7mZFJ39ndE7tDUCPB0YYBEREbUwqlINjiZer7bP0cTr6OLvzF+yH1L54CItuxB3ikohuzuckPe05VLIZVypklqcOr3j2draIjMzs9o+V65cgY2NTV1OQ0QPSaPV4dOYBMRfugV1iQyWtsUIiYxHWrw3AnomIXTgKSQcCIV961z0bHccrz2xCh6aG4B+JCJuS61wwLIbklu1hUWr2/BLSEZRnhJpCd7wCbsMubIU7drY4uWJnfgDFBERUQuWdOV2tfM3Afons5LSb/OX7jpSyGWICHQFABQUlBi5GiKixlen3zx79OiBX375BefOnUOHDh0qbD916hQOHjyIIUOG1OU0RPQQNFod1v2UhPhLt5Ce6IGEA6EIH3ECHkHpKMpX4E6OFTyC0tGxVRJ6X49HaOYFcd9iqRx/OoTipF0gtFL901WWNsUcQkhERESVKlRpatavuGb9iKh54mIQVB/q9BUzf/58HDp0CE8++STGjh2LtLQ0AMDWrVuRkJCAzZs3Qy6X47nnnquXYolIH1AlZ+ShUKW++6YvQFWqhZXCHN6tbXApMx+H468i4dItFJVooSqwRPy+ThB0UpzY0Q2+XS/CO+wyWttcR++s0wgqSIHEQn9stcQMcU7BKI54DI+Fe2N6WzukXiuo9Fx+7nYMsIiIiAgAYKWo2a8VVpb8hZWoJRIEAUcTswzmeCtbDKJsjrfyc24TVadO30k8PT2xdu1avPbaa/j222/F9sWLF0MQBLi7u2PJkiXw9fWtc6FELZ1Gq8OeY2k4GJuJ/Lt/xRAEoKr3+5JCOSystLiS4AVBpw+cBJ0UN+NaYXjRYTzh9QvMpfpVCHWQIM+/C+yGjcTEDp4GAVWgl0PDXhgRERGZvABPe+yPzah2eKHZ3fmciKjl4WIQVJ/q/CeRoKAg7Ny5E6dPn8aZM2dQUFAApVKJgIAAdO3aFVKpcZ7YmDlzJmxtbbFs2TKjnJ+oPpWf60pVoIBGbQVrx0IUF1gi/YwnWvldg51rPtQqGcwVGqQneuBGihvCR55AYZ4VAMDSrBgTfXfiSb/tUMpU4rGPFnRCfJA3Jo3qicAAV2NdIhEREZkwhVyGHkGtKv1FtUyPoFYcQkTUAnExCKpv9fZVEhYWhrCwsPo6XJ188sknOHLkCIYNG2bsUojq7P65rorylAjomYT0RA/E7+sEv64XYeeaj/REd7h4Z0Odb474fZ3g2CYHAGBrl4cePvGY5r8JDhb54nFPZIfgi3NPQRugRYD8PKwU5sa6RCIiImoGegS5AYDB0CFA/yRW2dAhImp5uBgE1bdaBVkHDhx46BNFRkY+9L41VVRUhH//+9+IiYlp8HMRNbSyoYQHTmQgv0gNVYElEg6Eov+M/SjK1897BQBeYZdRlG+JjHMe8AjKQNIfgRB0UuRetUf77HQ823orHN0KxOMm3fbBF+eewvHsMEikAiJD98NWKYefu52RrpSIiIiaA4lEgp7BrdDF3xlp2YW4U1QK2d3hhHzKgqjl4mIQVN9q9R1l7ty5tZ6ATRAESCQSnDt3rlb71VZaWhqmTJmCGzduYM6cOfjiiy8a9HxEDan8UMLSIjnkSuBKghccWt2GwrpEDKuc3G+Kn5vL9W/8hXlKPOISh9kdN8A/77J4zIxCN6w6NwkHr/aEACkkUh3CBsVBYVOMyHAfTtxORERE9UIhlyEiUD9dQUFBiZGrISJj42IQVN8aPMhqLNevX4ezszM++eQTdO3alUEWmbQ9x9LEoYTl57oyV+gneS+b96r852qVHK1UN/Ev7xXo4J8iHqsAShx1DsZRl1BcueOCNraZUNoXwTMkDZY2xQj1dcLQ7l6Nf5FERERERNTscTEIqm+1CrLmzZvXUHXUWefOnRtlSKGDg7LBz1EfzO4+XWMq9bZEVb1GGq0Ov568ClWBpcFcV1Z2hcjJdBI/BgC1Sg4AaOeYhsHWf6JfxjFA34RCtSU2XhqFTZeHoU2XDHiHXUZAr/PieeysLTC8ZwCi+vryaaxK8N9Q08fXqGnj60NEREQAF4Og+lcvXymCIODUqVM4f/48CgoK4ODggLCwMPj7+9fH4WtELpc32rmIGlJiyi3kFZYgLV4/fDDnqiNUdyzgEZKGS7G+4sfJx9tDcgsYkPk3OjsnwQz6v3BoIcVvmnAs+3U2clUOAIDkvwKQEuuLro//BRfvm4iM8MCc0SEMsIiIiIiIqMFxMQiqT3UOsv7880+8/fbbSE9PB6APtQD9ZI/BwcH497//jcDAwIc6dkBAQLXbBw8ejBUrVjzUsR9Wbm5Ro57vYZX9BdxU6m2Jyl6j7Jt3kJyRh/yiUpxJycGJpGwA94YPCjop0k77IKDXeYRExiMt3huhjyTgjSHL0EdyAopi/fBCnQD8ktkbf3t0gDxQhc5tjiM9wQtFecoKQwkn9PNFQb7KOBduIvhvqOnja9S0meLr4+JiY+wSiIiImiUuBkH1qU5fMSdPnsTs2bMhCAJGjhyJ0NBQODs7o6CgACdPnsSuXbswdepUfPfdd2jXrl2tjx8dHV3tdl9f34ctncjoNFodYn5Nxu4/UpFfVCq2lxTKYWF1b/ggACQfbw/71rnw7pCK0BvJ6J16CkrZvclTz8u88EfrUFxxa4MrZzxho8mHi3e2wVBCW6UckeE+GNrdi09iERERERFRo+NiEFQf6hRkrVy5EjKZDGvXrkVoaKjBtnHjxmHcuHGYNm0aVqxYgf/85z+1Pn5TnpOLqC40Wh0+WHcCsedvQFVgiTs5znD2uon0RA8kHAhF/xn7xeGDgk4KqSDANe4OZqh3wcksTzxOpoUzDjl3QbplKwCApYUKAT2TxO1KCxmC2zmid2hrBHg6MMAiIiJqJGZSCcxl+u+7ggAIEHD3/+7+V4BQ9bzHREREVIU6BVkJCQkYMmRIhRCrTJcuXTB48GAcPny4Lqchanb2HEtD7PkbBsFVUb5+cvfyQwlDB8bBNl6DZwM2wsc2Q9z/OhzxR6tQuDwSgfHBraEq1cJKYQ7v1jZIvVaAQpUaVgpz+LnbMbwiIiJqZDIzKVwclBAEAYIgQKdPsqDD3VBLJ0B3N9XS3d0uCIBOJ0CnEyoNvqRS/crhUokEFnIzAFUHZGWfl035wcCMiIiakzoFWebm5rCysqq2j7W1tfhNlKgl0mh1SM7IE8MlD1cr/PJ3OorLrUqosC5B0h/6yd0B/VDCLq0S8LrdKrh3zRaPlaO1xe8OnZHk4oEQPxdMG9axQlAV6OXQqNdHREREhgSdAEt52fdnfQAlkRj2ufe5pEKb/mdniT4AgwBBJ4GFuT68spCboa2rNQBAp9P3LXu6SygLxPQpFnTik1/3gjKhLDzT3dtHf07ozyWGYgLKfoKvGJgJd4Oy8vUyMCMiosZRpyBr+PDh2LlzJ6ZNmwZ3d/cK27Ozs7Fv3z4MGzasLqchMkkarQ57jqXhYGymwRxYZa7E+0HQSWGu0G8rm9y9nU0aZnfYgF5CLHB3PvZiqRxHHYJx0i4Q5pYKPNHNg3NdERHRA8XGxmLZsmVITEyEUqnEkCFDsGDBggf+IRIAUlNTsWzZMhw7dgyFhYVwd3fHxIkTMXXqVEjKpTI//PAD3nzzzUqPsW3bNnTo0KHerseU3At1HhTyVLVBMPi47I5LAMjNpPcFY5WHZffaJJW03Q28IEDQ3RvqWPYkV1nghbvBmPh02d0dxafLhHIhGgQxXFNYmusDrnKrkwni/zO8xvtuVZV3oWKD8MA+ld5doYr9qu764H4PPGll+1T1ScXG+zeXPaFnJq3kRX/QYWtVWFlT/aSUDDuJqD7UKcgaP348Tp48iaioKEyZMgVdu3aFq6srSkpKkJCQgG+++QZarRZdu3bFgQMHDPaNjIysU+FETVHZ01f5RaX45Xg6Uq7mQ1VgibSEALTyuwY713yUFMlhoSwVgyu1Sg4A8HTIwPTOWzHY/TdIJfrv8iVaOTZdHoY9hY/BqWM22jpk4oUnghHk42i0ayQiItNw+vRpTJ8+HT4+PnjxxReRlZWFdevWISUlBWvWrKl231u3bmHSpElQq9V46qmn4OLigt9++w3vv/8+MjIy8MYbb4h9L168CKVSibfffrvCcdq0aVPfl0V3CZUFOrUOywxJ7v4PEknZBw8dmNnaKgAABQUVV0nWh14Sg3hNqOwayidcknJPgAGQCBLD/QyOX+EAFY4tPCjMqiSXqur+Vjf6pKqAS6jYVPkJhIr9BABWVvqfH60sKv46V6Ow6L5OD8jRqmyqccD1MIFg+fZaBGCV38aqXrzKm5RK/f2VPSAofGgNHOjV5T6WPZ1Z0/0eHMhWZHn361an1VUdPJf7d3z/P+mK4XXFK67y60C4v+0hzmewrZp//wxuG0ydgqzHH38cEokEgiDgs88+M/jrHHDvTX3hwoUGbRKJBOfOnavLqR8oKSnpwZ2I6qD8kEGFXIaLGbdxKO6qwdNX6YkeiN/XCX5dL8LONR/piR7IOOeOHmOPiqsSarNl6HP1JLq6nIVM/3dOaHRS7LnSH6svjMdNlRMkUh38ByXBVilHgKe9MS6XiIhMzJIlS+Dg4IANGzbA2lo/FM3DwwNvv/02Dh06hL59+1a576efforc3Fxs2bIFHTt2BABMmjQJL730Er799ltMmTIFXl5eAIALFy7Ax8cHo0aNavBrosZX18BMo9HVuG/1hdz7UFKuQWLQdv8n94/nrPITw271ll3U/kA1PbednSUAwLzWZ2g4dbtvDRQYPaSyIDY/v2IQa2rq7+u55gzD3XsFlLXa2lhAAHCnoER8GvReh7tDl6EPrO8Pq8sHbeWHN1f2ZKZwXx/DzcK9PgYHqxg0C/d9UFXQVd2TmZWF9fdOaXig8sevej+hfMniTmUhoaDVVVqrYU3VNVQM++/Pe4ypTkHW3Llzm9TFEDWG6oYMFhdY4kpCAHy6pEBTKkP8vk4AAK+wy+Jk7gCgumOBdsHJ6Jkbjyd9d8C6qEg8xqFrj+Crc5Nw5Y5+uK5EqkPYoDgobIoRGe7D4YRERPRA165dQ2xsLObMmSOGWAAwduxYfPjhh9i5c2e1QdaxY8fQsWNHMcQqM3z4cOzZswdxcXFikHXx4kU8+uijDXIdRMZQf09R1P5AtT23TldvxRpZ07wOrbaqIJZqruJrK5Hon8is7v6WBdYVwuryT39WEVo/OKKovENdo42q96/bgWtalyAIsLVVQBCAgoKSe+3lw8J7jfc+uPvEqwDon5W9L2AzeCK0ifxTrVOQNW/evPqqg8gkaLQ6fBqTgPhLt/RDBuMDYeOSjzb+V8Wnrxzb5CCgZxIux/pC0Enh5H7TYDJ3M4kG7S5kYbTDPlgHFovHToYH/nAPxiVXT1hIC9E2Lx1K+yJ4haRBYVOMUF8nDO3uZcSrJyIiU3HmzBkAQHBwsEG7ubk5/P39xe1VWb16NVSqik8i5ObmAgBkMv2PkDk5OcjJyYGfnx8AQKVSwdzcHGZmZnW+BiIioofx4LCl7kNYa6cx0x/9kPBahbBC2Z7lPgEqfeK1qYS7dQqyiFqaPcfSEH/plhhaAUDkM7+IT1tVNnl72edFeZbo3+YPzArcCA/r64BWf8xrMid8lz0Cf90Mg7s8A07utxDQ67x4TlulHJHhPpzcnYiIaiwrKwsA4ObmVmGbq6vrA6d4aN26dYU2nU6Hb7/9FlKpFOHh4QDuTeVw/vx5DBkyBKmpqTA3N8egQYPwj3/8A46OnNORiIiI6ledg6yDBw9i165dyMzMRGlpxZXZAP2jgzExMXU9FZHRaLQ6JF25jZ//Skdxwb3Q6v6nrYB7k7eXzYGlVsnhVXQVE3wOwMc8Uzzm1SIX7FT3w3V/W1h4l6IzTgEALOUyhAc4I7idE2yVcvi52zHAIiKiWiks1H8PUigUFbZZWFigpKQEWq22Vk9OffLJJzh//jzGjBkjBl0XL14EoJ9YfubMmXBzc8Px48exfv16nDt3Dps3b4ZSqazz9Tg41P0Y9zO7+721IY7dEGTmUvG/plCzqd1fU8P727B4fxsW72/DaSn3tk5B1oYNG/Duu+9Wu1IH0LQmBSOqjcrmw7oS7yeGVvc/fQUAOVcdobpjAY+QNEgvSDHHYwO6Xk0QZ+PMLbHF2gtjsT1tENQ6c0gO6+DofhPhw2Nhb6/Dx3N7QiHnw5JERFRRQEBAtdsHDx6MFStWQKfTP/pf1c9gEomkVj+fffnll/j666/Rvn17LF68WGwPDg7GnDlzMHnyZLi6ugIABgwYAE9PT7zzzjv4/vvvMWPGjBqfh4iIiOhB6vTb8rp16+Dg4IDly5cjLCwMcrm8vuoiMrr758O6ldEWbTtkGoRW9z99BQCCTgrVGRtM9d6CDr3TxPZSiQz71D2w/OAsFKnvHQMAPDqmQ25ZisHdfBhiERFRlaKjo6vd7uvrCwCwstJ/nykuLq7Qp6SkBJaWlpBKa/a070cffYSvv/4aXl5e+Oabbwwmj+/SpQu6dOlSYZ/x48fjvffew7Fjx+olyMrNLXpwp1oq+2t1Qxy7vhWq1LiZq38tb+YWI+NaHqwUTWm9uopM6f6aIt7fhsX727B4fxuOKd5bFxebWu9Tp9+Ys7KyMHHiRHTt2rUuhyFqUjRaHZIz8nDoVKbBfFiObXLQtkOmQWhV/umr5OPt4WCeh+n+mzDScT9kd/STYGkgxaGibvjLtSPMWmnQo80fuJLghaI8JSdzJyKiWqnpQjtt2rQBAGRnZ1fYduPGjUrnzrqfVqvFP//5T2zZsgXt27fHmjVr4OLiUqPzm5ubw9bWFkVFpvODdFMkCAJ2/pmK3UfToNbon7LLyi3Ggk//wPAeXhjZ05sjH4iIqMWpU5DVrl073Lp1q75qITKq+4cRCgKgKjcf1v2hlaCTQtBJkXbaByE94rF4yH/QFydgKbu31OlRVRhi27XHHaUSZtAAACxtVZzMnYiIGlRQUBAAIDExEZGRkWK7Wq3GhQsXMGDAgAce46233sKWLVsQGhqKVatWwd7evkKfxYsX49SpU9i5c6fBfFu5ubnIyclB375963wtLdnOP1Ox7fDlCu1qjU5sf7yXT2OXRUREZFR1CrLmzp2LF154ASNHjsRjjz1WXzURNbr7hxHeSPWAZ0g6riR4ifNhlYVWAb3OI3TgKcTv6wQZtOhyMwnTU7bDWnZv+MapwkBsLRkASQc1FMpitGtji0FdPWCrlMO7tQ1SrxUAMilsLM3hZqdggEVERPWqdevW6NSpE2JiYjBjxgxxOODmzZtRVFSEESNGVLv/pk2bsGnTJoSGhmLNmjUGwwnLc3FxwaVLl7Br1y6MGjVKbP/0008BACNHjqynK2p5ClVq7Poztdo+u4+mITLcvckPMyQiIqpPdQqyIiMjMWXKFMyePRs+Pj5wd3evdJ4siUSClStX1uVURA1qz7E0g2GEbu2uwzMk3WA+LABIPt4e9q1z4dkxDf2d/0Sf23FwNrstbr9q4YRDTuG4omwFS+RX+bRVoJeDSY5fJiIi0/HKK69g6tSpmDx5MiZOnIiMjAysXbsWffr0MfgDZHp6Ok6ePImAgAAEBgaitLQU//nPfwAA/fv3x4EDByocOywsDN7e3pg1axZ2796NN954A2fPnoWnpyeOHDmCgwcPYty4cejZs2djXW6zc+L8DWi01S+opNboEJuUjcfC2jRSVURERMZXpyBrx44d+N///gdBEJCSkoKUlJRK+3HsPjVlGq0OB2MzDYYRVjaJOwAIOgnkx8wwqWQfPMyzgLujKG6Z2+J4m67w6tMT4zzsoSrVwkphDj93Oz5tRURERhEREYGvv/4aS5cuxXvvvQdHR0c89dRTmD9/vsHPZsePH8frr7+O6OhoBAYG4tKlS7h58yYAiIHW/d5++214e3vD2toaGzZswNKlS7F9+3bcuXMHnp6eWLx4MaZMmdIYl9ls5RWW1qzfnZIHdyIiImpG6hRkff7551AoFHj99dfRpUsXWFpa1lddRA2ubFL3C+m5yC8qRVp8oDiMsLL5sIIdzuO5jt8izOmceIwCqRJ/u3XCY9OewPPezgytiIioSenRowc2bdpUbZ/Ro0dj9OjR4ucdOnRAUlJSjc/h5uaGJUuWPHSNVDk7q5qtBm5nbdHAlRARETUtdQqyMjMzMW7cOIwfP76+6iFqcPdP6l6m/DDC8vNhDRq0D31z4tC71XFxe4FaiYOSbrjo3wYj+7RHkK9ro14DERERNW8Rga7YuP+iuFphZcxlUoQH1GwlSSIiouaiTkGWu7s71Gp1fdVC1CDKnrwqVKmhkMvw8/ErOJOSA1WBJdLiAyEx08G/+4UKwwjzExzQz+0kusoTIW2ln6OiVCfDgeIeiPduB8FOQKivE4Z29zLGZREREVEzZqUwx/AeXpWuWlhmeA8vTvROREQtTp2CrGnTpmHJkiV48skn0aFDh/qqiaheVPXkFQBxUndBJ4VEqoNncJo4jNDarBBT2sdgjM9eWEAf1OogQYKNL444hqHA3Aq2SnNEhretMIk7ERERUX0Z2dMbgH51wvJPZpnLpBjew0vcTkRE1JLUKciytLSEp6cnxo0bh/DwcHh5eVU6T5ZEIsFrr71Wl1MR1YpGq8OnMQmIv3RLfPKqMF+JkP7x0JSYiyEWcG8YYVCPM1g45DNECn/BxvzeSoKHr3fFb46dIHMrQbcOrujbqS0ncSciIqIGJ5FI8HgvH0SGuyM2KRt5d0pgZ22B8AAXPolFREQtVp2CrFdeeUX8+K+//sJff/1VaT8GWdTY9hxLQ/ylWwZPXjm534S5hQYpJ/zEEAsAzCRadMhKxTMpO2AvuyO2nytqhxjVQKjDAIVNMUJ9nfDMiI4MsIiIiKhRWSnM8VhYG2OXQURE1CTUKchat25dfdVBVG80Wh0OxmZCVWBp8OSVuUI/vPDepO4C+rQ+htkdNsLT+qq4f5bMAb+7dMYlZVuYSYrhoJQjMtyHwwiJiIiIiIiIjKxOQVa3bt3qqw6iepOckYf8olKkxQcaPHmlVumXsbayK0RnpwQ813EDOjpcFLdfL3LG1+efRIq7K/y9L+KJR33g72HPYYRERERERERETUSdgqwH0Wg0uH37Nn777TeMGTOmIU9FJCpU6Sdov/fklV7OVUfY597BYo/P0N4tQ2y/XWKDdRfHYFvqYKghQ+TQ/bBVyjGsB5/AIiIiIiIiImpK6hRkabVafPLJJ9i1axdycnKg1Wqr7MsgixpL2eSnVnaFYlsb5XU8E/g9Bt06LLYVayzwY8oIbEwehUKNFSRSHcIGxUFhU4zIcB+GWERERERERERNTJ2CrK+//hqrV6+GXC6Hl5cX0tLS4ODgABsbG1y9ehUqlQpOTk6YPXt2fdVL9EB+7nawVcrhFZqGm6dd8bRfDJ7w/gXmUg0AQAspTtv64YB5N5y91RH2fjloY58Br5A0cVL3od29jHwVRERERERERHS/OgVZO3fuhJ2dHXbs2AE3NzdMnz4dTk5O+Pjjj1FSUoJ3330Xmzdvhp+fX33VS/RAMjMpBoQ648buPXh94GpYSNTitgOZPfHNxfHwejwZtvb5COh1Xtxmy0ndiYiIiIiIiJq0OgVZGRkZGDlyJNzc3AAAISEh2LFjBwDAwsIC//rXv3DixAn873//Q8+ePeteLdED6NRq5P12CIG7d8C/oACQ6NsTS/zw7fXHcd3SGf4TzkFhU4yQdo4Y1NUDqlItrBTmnNSdiIiIiIiIqImr82Tvjo6O4sfe3t7IyspCfn4+bG1tIZVK8eijj+LAgQN1PQ1RtQSdDgV/HcPN7THQ3LwptqucWuMX2zCcNXOFXdBN2OEmn7wiIiIiIiIiMlF1CrLatGmDy5cvi597enoCAC5cuICIiAj9CWQy5OTk1OU0RFUSBAGFCfG4GbMZpRnpYru5iyuco8bAOqIrOgpAckYeClVqPnlFREREREREZMLqFGT16dMH69evx5YtW/DEE0+gY8eOUCgU2LBhAyIiIpCfn4/9+/eLQw+J6lPxpWTc3LIJxReSxDYzW1s4jRwFu959IJHpv7xlAAK9HIxUJRERERERERHVlzoFWc8++yz27duHN954A1qtFuPHj8f48eOxdu1aHD9+HCUlJbhz5w7mzZtXX/USofTaVdyM2YI7cbFim0ShgLZ7PxSE9YTa1hrWEmndx80SERERERERUZNSp9/1HRwcsG3bNmzcuBGhoaEAgIULF6K0tBS7d++GhYUFxo0bh2effbZeiqWWTZ2bi1s7tiL/yGFAEPSNMhlyAiKwTfDDjQwpkHERgH4Fwv7hbTGM82ARERERERERNRsSQShLBKgmsrMLjF1CjTg4KAEAublFRq6k7rSFhcjZuxu3D+yDoFbrGyUSWD/SAzvkHfD3VTVUBZZIi/dCYZ4VrOwK4RWaBoVNMUJ9nRA9OqRJhlnN6TVqjvj6NH18jZo2U3x9XFxsjF0CVaEhfv4yxa9RU8L727B4fxsW72/D4v1tOKZ4bx/m5696H31VUlKC69evw9nZGVZWVvV9eGpBdKWluH1gP3L27oKu6N4/RI1vB0gjR+DvEkv8/Ucq0hM9EL+vEwTdvbAq+Xh7hA48BSAde4+lYWQvn8a/ACIiIiIiIiKqVw8VZB08eBD79u3D1KlTERgYCEC/etzSpUvx7bffQqVSQSqVYuDAgXjrrbfg4MCJtqnmBK0W+X8ewa0d26DJzRXbrytdsd+hMzIkbsDBLABAcYFlhRALAASdFPH7OsHF8yYOxGZiKIcYEhEREREREZm8WgdZb775JjZt2gQA6Nu3rxhkLVu2DKtWrYJEIkHPnj0BAL/88guSk5MRExMDuVxej2VTcyQIAgpPncTNmC0ovXZVbC+wcsQvNqFI0Pkj7aQ3CvOs4OxxA54h6bgS71UhxBKPp5MiLd4Lil7nkZyRx5ULiYiIiIiIiExcrYKsgwcP4scff0THjh2xcOFCREREAACysrKwevVqSCQS/Pvf/8bYsWMBAAcOHMDcuXOxbt06PPPMM/VfPTUbRReScHPLJqguJYttMgdHpAc9inXXbHHlrJfBk1c6jRSeIekozKt++GpRnn6McKFK3XDFExEREREREVGjqFWQtXnzZtjb22PdunWwtrYW23/66SdoNBp4eXmJIRYAREZGokuXLvjpp58YZFGlStLTcTNmEwoT4sU2qdIKjsNHwPqxflix6gSK75hVGD6oVumf8LOyK6z2+Eo7/dxaVgrzBqieiIiIiIiIiBpTrYKs+Ph49O3b1yDEAoA///wTEokE/fv3r7BPWFgYNm/eXLcqa2jXrl1Ys2YNLl68CDMzM3Tu3BkvvPACwsLCGuX8VHPqm9m4uX0rCo4dBe4unCmRy+EwYBAchgyFmdIK59NykV9UirT4wArDB3OuOkJ1xwIeIWlIPt6+0uGFEqkOXqFpsFXK4edu1yjXRUREREREREQNp1azX+fl5cHNzc2gTafTITY2FgDQo0ePCvvIZDKo1Q0/rCsmJgYLFy6ETCbDyy+/jOeeew4pKSmYPHky4uLiGvz8VDOagnzc+H4DUt94HQVH/9SHWFIp7B7rC5/3lsB59FiYKfXDBcuGA1Y2fFDQSZF22gdK22KEDjwFiVRnsF0i1SFsUBwUNsWIDG/Lid6JiIiIiIiImoFaPZFlY2OD3HKryAH6p7Tu3LkDc3NzdO3atcI+qampDb5qoVqtxnvvvYeQkBBs3LgRZmZmAICoqCgMGzYMH3/8MTZs2NCgNVD1dCoVcvf9jNyf90KnUont1uERcI4aA3mr1hX2KRsOWNXwweTj7WHfOhceQelw9riJKwleKMpTQmlfBK+QNChsihHq64Sh3b0a5qKIiIiIiIiIqFHVKsgKCQnBn3/+CZ1OB6lU/4TLrl27AOifxrK0tDTon52djSNHjqB37971VG7lzp49i4KCAkRFRYkhFgC4uLigW7duOHToEARBgEQiadA6qCJBo0He4d9wa+d2aPPzxXbLwA5wHj0Olu3aVbmvn7sdbJVyeIVWPnxQ0EkRuysCA2f/DEtbFQJ6nRe32SrliAz3wdDuXnwai4iIWqzY2FgsW7YMiYmJUCqVGDJkCBYsWAArq+oXSwGAhQsXij/nlWdjY4MTJ06In2u1WqxevRqbNm3C9evX4eXlhWeffRYjR46s12shIiIiAmoZZI0fPx5z587FggULMHnyZFy4cAE//PADJBIJJk+ebNA3JycHL774IlQqFR5//PF6Lfp+HTp0wJ49e+Do6FhhW05ODqRSKUOsRibodCg48TdubY2BOvvGvXa3Nmg9YSJsQkIqvCYarQ7JGXkoVKlhpTCHn7sd+oe3xbbDlxE68FSFCd8lUh1CB5yGuYUGo3p5I8DTwWBfBlhERNSSnT59GtOnT4ePjw9efPFFZGVlYd26dUhJScGaNWseuP+FCxcQHByMp59+2qDd3NxwAZUlS5Zg7dq1iIqKQqdOnfDTTz/h5Zdfhk6nw6hRo+r1moiIiIhqFWRFRkZi8uTJ2LBhA37++WcAgCAImDRpEvr06SP2mzNnDo4ePYqSkhIMGTIEAwYMqN+q7yOXy+Hr61uhPSEhAXFxcejZs2e9ncvBQVlvx2pIZndDHGPUm3c6HlfWb0DR5cti222ZNX536oSz1j6w/70AQ9WZGN3PDzIzKTRaHWJ+TcaeP9OQV1gi7mNvbYHBj3iiS4ALgHS4eN5EWnzF4YPhga54anhHkwuujPka0YPx9Wn6+Bo1bXx9jG/JkiVwcHDAhg0bxIV6PDw88Pbbb+PQoUPo27dvlftqNBpcvnwZU6ZMqTaMSk1Nxfr16zFlyhS88cYbAIBx48Zh8uTJ+OijjzBs2LAKwRcRERFRXdQqyAKAf/7znxg8eDB+/fVXaDQa9OrVq8IPQikpKbCyssKzzz6L5557rr5qrZW8vDy8+uqrAPTBGjW8O8mXkP7tRuQnJIhthWYK/KYMR0zyYOSftYOVXSG8QtPw3b4LuJB+Gy9P7oKPN5xE7PkbUBVYIi0+EIV5VmK/Hw5cRJcAF0wc4I+fjqVBYXNv+KC9tQWG9QxAVF9fkwuxiIiIGtK1a9cQGxuLOXPmGKw2PXbsWHz44YfYuXNntUFWamoq1Go12lUzBQAA7N69GzqdDk899ZTYZmZmhsmTJ+Pll1/G33//jV69etX5eoiIiIjK1DrIAoBu3bqhW7duVW6PiYkx+KHpYQUEBFS7ffDgwVixYkWF9vz8fDzzzDNISUnB888/X22ttZWbW1Rvx2pIZX8Bb4x6S69fx81tW3DnxHGxTSuT40/bDth6bSCOb3/EYEhg8vH2CB14CkA63vn6GM6l3UZ6okeFoYPl+3m5WuPD53pUGHooM5OiIP/e5PGmpDFfI6o9vj5NH1+jps0UXx8XFxtjl1Bvzpw5AwAIDg42aDc3N4e/v7+4vSoXLlwAAPj5+QEAioqKYGlpWWFagDNnzsDa2hre3t4G7UFBQeJ2BllERERUnx4qyHqQ+gixACA6Orra7ZUNJ7xx4waeeeYZJCUlYdKkSXjhhRfqpRaqSHP7Nm7t3I68w78BOp2+0cwMtn36Yfl1N6TdssbxfY9UOkl7/L5OcPHMxrm021AVWFYIsQz73cSB2EwM7e6FQK+GXQGTiIioOcjKygIAuLm5Vdjm6uqKc+fOVbv/xYsXAQDbt2/H888/j5ycHNjb2+PJJ59EdHQ0ZDKZeJ6qzgEAV69erdN1EBEREd2vQYKs+jJv3rxa9U9PT8e0adOQkZGBGTNmYNGiRQ1UWcumLSpC7k97kLv/FwilpfpGiQQ23brD6YkopBSZI+u7OKTFe1UIp8oIOilupLrAMyT9gf3S4r2g6HUeyRl5DLKIiIhqoLCwEACgUCgqbLOwsEBJSQm0Wq3Bas/llQVZFy9exOLFiyGVSrF79258/vnnuHbtGpYsWSKep7IVEMvOW1xcXC/X0xBzrXEet4bF+9uweH8bFu9vw+L9bTgt5d426SCrNrKysjB16lRkZmbihRdewPPPP2/skpodnboUtw8eQM6eXdDd/QEZAJTBoXAZMxYWHp4AgMIk/SqFhXnVL+2tKZXVqF9Rnv4fYaFK/dC1ExERNQc1nXZBd/dJ6apWbZZIJNWu6Dx06FB07NgRs2fPFsOu4cOH44UXXsC2bdswZcoUBAcHQxCESo9T1iaVcg5LIiIiql/NIsgSBAELFixAZmYmXn75ZcyaNcvYJTUrgk6H/KN/4Nb2rdDk5IjtCp92cB4zDsrADgb9rRT61Yms7ApRHZlcU6N+Srsig+MSERG1VDWddqHsKanKnogqKSmBpaVltSHT8OHDK22fNGkSfvrpJxw7dgzBwcGwsrKCSlVxrsqy81b2tNbDaIi51kxxHjdTwvvbsHh/Gxbvb8Pi/W04pnhvH2aO0mYRZB04cAAnTpxA69at4erqiu3bt1foM3LkSP5VsJYEQUDh6VO4GbMZpVczxXbzVq3gHDUW1l3CK/0rrJ+7HWyVcniFpiH5ePtKhw1KpDq4emcDwAP7eYWmwVYph5+7XT1eHRERkemp6bQLbdq0AQBkZ2dX2Hbjxo1K57WqCScnJwD6yd/LznP8+PEK/W7c0D+d/bDnISIiIqpKswiy/vrrLwD6paZfffXVSvsMGTIEFhYWjVmWSSu+eBHZW36EKvmi2GZmbw/nx6Ng2+tRaCFB0pXbFVYQBACZmRT9w9ti2+HLCB14qsJE7hKpDmGD4qCwUaGDlz3Opd1+QL9iRIb7iMcnIiKi6pWtGpiYmIjIyEixXa1W48KFCxgwYECV+5aWlmLChAlo3749PvzwQ4NtKSkpAAAPDw/xPPv370d6errYVnZeAAgJCamfCyIiIiK6q1kEWf/4xz/wj3/8w9hlNAslmRm4GbMZhadPiW1SpRKOQ4fDvv8A6GTm2HksDQdjM5FfVCr2sVXK0T+8LYZ194LMTIph3b2QcjUfQDpcPG8iLd4LRXlKKO2L4BWSBoVNMUJ9nTBnVBC+2J74wH5Du3s1+r0gIiIyVa1bt0anTp0QExODGTNmiCtKb968GUVFRRgxYkSV+8rlclhYWODnn3/G888/D29vbwD6gOuLL76AlZUV+vfvD+DenFzr16/H4sWLAQBarRYbNmyAm5sbIiIiGvZCiYiIqMVpFkEW1Z361i3c2h6D/KN/AoIAAJCYm8M+ciAchw6HmZUVNFodPo1JQPylW1AVWCItPhCFeVawsiuEV2gath2+jJSr+YgeHQKZmRTRo0Ow91gaDsRmQtHrvHguW6UckeE+GHo39KppPyIiIqq5V155BVOnTsXkyZMxceJEZGRkYO3atejTpw8ee+wxsV96ejpOnjyJgIAABAYGAgDeeOMNTJw4EU899RSmTJkCCwsLbN26FUlJSfjggw9gZ6cf7u/r64sJEyZg7dq1KCwsRFhYGPbs2YO4uDgsXboU5uac35KIiIjql0QQ7qYWVCPZ2QXGLqFGajrJm/bOHeTs3onbvx6AoNFPvg6JBLaP9obTyCdg7ugo9t3xx2VsO3wZ6YkelQ4DDB14Ch5B6Yjq7YORvXzEbRqtDskZeZUOQyyvpv2aC1OciK8l4evT9PE1atpM8fV5mMlGm7qjR49i6dKlOH/+PBwdHTF06FDMnz8fSuW9ZbljYmLw+uuvIzo62mAOrri4OKxcuRJxcXEQBAEdOnTAnDlz0KdPH4NzaDQafP7559iyZQtyc3Ph4+OD5557DoMHD66362iIn79M8WvUlPD+Nize34bF+9uweH8bjine24f5+YtBVi01lyBLV1KC3H0/I/fnvdCVW9HIunM4nKLGwOLuJLFlNFodXv7vn7iRZYYD3wyocmL2yJn74eqmxcdzezbrEKo+mOKbTEvC16fp42vUtJni69Mcg6zmgkGW6eH9bVi8vw2L97dh8f42HFO8ty121UKqOUGjQd6R33Fr53Zo8/LEdkv/ADiPGQdLX79K90vOyEN+USnS4gMrDbEAQNBJkRbvBUWv80jOyEOgl0ODXAMRERERERERtUwMsloIQRBw58Rx3Ny2BeqsLLFd7u4BlzHjoAwOgUQiqXL/QpVa/988q2rPU5SnNOhPRERERERERFRfGGS1AEXnziJ7yyaUpF4W22TOznAeNRo2j3SHRPrgIYBWCv1krVZ2hdX2U9oVGfQnIiIiIiIiIqovDLKascKUFGSsWY+is4lim5m1DZkcJSgAADDlSURBVBxHPA67Pn0hrcVKQn7udrBVyuEVmobk4+2rnCPLKzQNtko5/Nzt6uUaiIiIiIiIiIjKMMhqhkpv3EDymm249cefYpvEwgIOg4bAYdAQmFla1vqYMjMp+oe3xbbDlxE68FSlqxaGDYqDwqYYkeE+nOidiIiIiIiIiOodg6xmRJN3G7d27UDe778BWq2+0cwMdo/1hdOIxyGzq9tTUsO6eyHlaj6AdLh43kRavBeK8pRQ2hfBKyQNCptihPo6YWh3r7pfDBERERERERHRfRhkNQPa4mLk/rwXuft+hlBSIrY7PdoLNsNGQe7qWi/nkZlJET06BHuPpeFAbCYUvc6L22yVckSG+2Body8+jUVEREREREREDYJBlgnTqdXI++1X5OzaCe2dArFdGRSMdtOeglW7dsjNLarXc8rMpBjZSx9YJWfkoVClhpXCHH7udgywiIiIiIiIiKhBMcgyQYJOh4K/juLm9q3Q3Lwptlt4+8BlzDgoO3SElYOyQWuQmUkR6OXQoOcgIiIiIiIiIiqPQZYJEQQBhQmncXPLZpRmZojt5m5ucI4aA+vwrpBIJEaskIiIiIiIiIio4TDIMhHFl5Jxc8smFF9IEtvM7Ozh9Pgo2PXqDYmMLyURERERERERNW9MP5q4kqtXcXPrZhTGnRTbpJaWcBgyDA4DBkFqYWHE6oiIiIiIiIiIGg+DrCZKnZODWzu2If+Pw4AgAAAkMhns+w+A47ARMLO2NnKFRERERERERESNi0FWE6O9cwc5e3fj9sH9ENRqfaNEAtseveA0KgrmTk7GLZCIiIiIiIiIyEgYZDURupIS3D64Hzl7d0NXVCS2W3XqDOeosbBo29aI1RERERERERERGR+DLCMTtFrk/XEYt3Zsg/b2bbFd4dceLmPGw7J9e+MVR0RERERERETUhDDIMhJBEHDnZCxubt0M9fXrYru8TVs4jx4Lq7BOkEgkRqyQiIiIiIiIiKhpYZBlBEXnz+FmzCaoUlLENpmjI5xGjYZtj56QSKVGrI6IiIiIiIiIqGlikNWIStKvIHvLJhSdSRDbpFZWcBo+Enb9+kNqLjdidURERERERERETRuDrEagzs7GzW0xKPj7GCAIAACJXA6HgYPhMHgozJRKI1dIRERERERERNT0MchqQJr8fOTs2oHbv/0KaLX6RqkUdr37wGnkKMjs7Y1aHxERERERERGRKWGQ1QB0qmLk/vIzcn7+CUKJSmy3jugG56jRkLu1MmJ1RERERERERESmiUFWPRI0Gtz+7Vfk7NoBbUGB2K7s0BHOY8ZB4e1jxOqIiIiIiIiIiEwbg6x6dPWzlSiMPy1+buHpBecx42AVFGzEqoiIiIiIiIiImgcGWfVIffMmAMDcxRVOUaNhE9ENEqnUyFURERERERERETUPDLLqkfuCl1F67Ros2/tDIuOtJSIiIiIiIiKqT0xb6pHM3gEyewdjl0FERERERERE1CwxyCIiIiJqpmJjY7Fs2TIkJiZCqVRiyJAhWLBgAaysrKrdLyAgoNrt0dHRmDdvHgDghx9+wJtvvllpv23btqFDhw4PVzwRERFRJRhkETRaHZIz8lCoUsNKYQ4/dzvIzDi3FxERkSk7ffo0pk+fDh8fH7z44ovIysrCunXrkJKSgjVr1lS774cfflhp+4oVK5CVlYXHHntMbLt48SKUSiXefvvtCv3btGlTp2sgIiIiuh+DrBZMo9Vhz7E0HIzNRH5Rqdhuq5Sjf3hbDOvuxUCLiIjIRC1ZsgQODg7YsGEDrK2tAQAeHh54++23cejQIfTt27fKfUeNGlWhbdu2bcjIyMCrr76KsLAwsf3ChQvw8fGpdB8iIiKi+saUooXSaHX4NCYB2w5fxo0sMyT9EYiTe8KR9EcgbmSZYdvhy/g0JgEarc7YpRIREVEtXbt2DbGxsXjiiSfEEAsAxo4dC6VSiZ07d9bqeAUFBXj//fcRGBiI6dOnG2y7ePEifH1966VuIiIiogdpVk9kbdu2DWvWrEFaWhqcnJwQFRWF2bNnw9zc3NilNTl7jqUh/tItpCd6IH5fJwi6e5lm8vH2CB14CkA69h5Lw8hePkark4iIiGrvzJkzAIDg4GCDdnNzc/j7+4vba+rLL7/E7du3sWLFCkil935myMnJQU5ODvz8/AAAKpUK5ubmMDMzq+MVEBEREVWu2QRZq1evxpIlS9CvXz9MnDgR586dw3//+19cvHgRy5cvN3Z5TYpGq8PB2EyoCiwrhFgAIOikiN/XCS6eN3EgNhNDOcSQiIjIpGRlZQEA3NzcKmxzdXXFuXPnanys/Px8fPvtt+jRowceeeQRg21JSUkAgPPnz2PIkCFITU2Fubk5Bg0ahH/84x9wdHSsw1Xc4+CgrJfjlGd292ebhjg28f42NN7fhsX727B4fxtOS7m3zSLIunPnDpYtW4bevXvjiy++ENutrKywevVqnDt3jivmlJOckYf8olKkxQdWCLHKCDop0uK9oOh1HskZeQj0cmjkKomIiOhhFRYWAgAUCkWFbRYWFigpKYFWq63Rk1MxMTEoLi6uMKQQ0A8rBPQTy8+cORNubm44fvw41q9fj3PnzmHz5s1QKpv3D9NERETUuJpFkJWRkYHg4GBMnDjRoL1bt25YvXo1zp8/3yyDrIddbbBQpdb/N6/6pbeL8pQG/YmIiMi4AgICqt0+ePBgrFixAjqdfo5LiURSaT+JRFLltvv98MMP8Pb2NlipsExwcDDmzJmDyZMnw9XVFQAwYMAAeHp64p133sH333+PGTNm1Og81cnNLarzMe5X9tfqhjg28f42NN7fhsX727B4fxuOKd5bFxebWu/TLIKswMBAfPfddxXayx6bb926dWOX1KBqstpgdawU+jnDrOwKq+2ntCsy6E9ERETGFR0dXe32sknXraz0f6wqLi6u0KekpASWlpYGc11VJTU1FSkpKZgzZ06lwVeXLl3QpUuXCu3jx4/He++9h2PHjtVLkEVERERUplkEWeVpNBpcvXoVBw4cwGeffYZu3bpVmM/BlJWtNhh/6RZUBZZIiw9EYZ4VrOwK4RWahm2HLyPlaj7+OfORKp/O8nO3g61SDq/QNCQfb1/p8EKJVAev0DTYKuXwc7dr6MsiIiKiGpg3b16N+rVp0wYAkJ2dXWHbjRs3Kp07qzKHDh0CAAwcOLBmBd5lbm4OW1tbFBWZzl+EiYiIyDQ0uyDrxIkTmDp1KgDAyckJ//jHP2r86HxNGHvStB/3X6jRaoPbfk/BhAH+VdY7vJc3vtt3AaEDT1U4jkSqQ9igOChsijHi0QC4OFtXegyqm5YyEZ+p4uvT9PE1atr4+hhXUFAQACAxMRGRkZFiu1qtxoULFzBgwIAaHefkyZOwtbWtsPphmcWLF+PUqVPYuXOnwXxbubm5yMnJQd++fR/+IoiIiIgq0aSDrJrOA1Fe69atsXLlSuTk5ODrr7/GhAkT8NVXXzWLp7I0Wh32/JlWo9UGdx+5jDH9/FBVhDe6nx8upN8GkA4Xz5tIi/dCUZ4SSvsieIWkQWFTjPBAV0T19W3oyyIiIqJ61rp1a3Tq1AkxMTGYMWMGrK31f5TavHkzioqKMGLEiBod5+zZs+jYsWOV211cXHDp0iXs2rULo0aNEts//fRTAMDIkSPrcBVEREREFTXpIKum80CU5+XlBS8v/RxR/fv3x7Bhw/DRRx9h8+bN9VKTMSdNO5+Wi7zCkpqtNmhzHomXbqKtY9V/CZ89siP2uljhQGwmFL3Oi+22Sjkiw30wtLsXCvJV9X4dpGeKE/G1JHx9mj6+Rk2bKb4+DzPZaFP2yiuvYOrUqZg8eTImTpyIjIwMrF27Fn369DGYuD09PR0nT55EQEAAAgMDxXaNRoOMjAx07dq1ynPMmjULu3fvxhtvvIGzZ8/C09MTR44cwcGDBzFu3Dj07NmzQa+RiIiIWp4mHWTVdB6Iqri6uqJr1644fPgwdDpdjSY1bcpqu9pgQXH1qw3KzKQY2UsfWD3M6odERETUdEVERODrr7/G0qVL8d5778HR0RFPPfUU5s+fbzDtwvHjx/H6668jOjraIMjKy8uDIAiwsak64LO2tsaGDRuwdOlSbN++HXfu3IGnpycWL16MKVOmNOj1ERERUcvUpIOsmtq+fTs+/PBDfP755wgNDTXYVlhYCHNzc5MPsYDarzZoY1mz1QZlZlIEejnUrTgiIiJqcnr06IFNmzZV22f06NEYPXp0hXYnJyckJSU98Bxubm5YsmTJQ9dIREREVBumn+4A8Pf3x82bN7F27VqD9tOnT+PEiRPo37+/kSqrX+VXG5RIdZX2KVtt0N7aAoHejo1cIRERERERERFRw2kWT2R16NABU6ZMwfr166FSqdC7d29cuXIFGzduhLOzM1555RVjl1gvZGZS9A9vi22HLz9wtcFhPQM4PJCIiIiIiIiImpVmEWQB+uWfW7dujR9//BG//fYb7OzsMGzYMLzwwgtwc3Mzdnn1Zlh3L6RczUd1qw2G+jpxtUEiIiIiIiIianaaTZAllUoxc+ZMzJw509ilNCiZmRTRo0Ow91hatasN8mksIiIiIiIiImpumk2Q1ZJwtUEiIiIiIiIiaokYZJkwrjZIRERERERERC0JH98hIiIiIiIiIiKTwCCLiIiIiIiIiIhMAoMsIiIiIiIiIiIyCQyyiIiIiIiIiIjIJDDIIiIiIiIiIiIik8Agi4iIiIiIiIiITILM2AU0FxqtDskZeShUqWGlMIefux1kZswJiYiIiIiIiIjqC4OsOtJoddhzLA0HYzORX1Qqttsq5egf3hbDunsx0CIiIiIiIiIiqgcMsupAo9Xh05gExF+6BVWBJdLiA1GYZwUru0J4haZh2+HLSLmaj+jRIQyziIiIiIiIiIjqiEFWHew5lob4S7eQnuiB+H2dIOjuhVXJx9sjdOApAOnYeywNI3v5GK1OIiIiIiIiIqLmgI8JPSSNVoeDsZlQFVhWCLEAQNBJEb+vE1QFljgQmwmNVmekSomIiIiIiIiImgcGWQ8pOSMP+UWlSIv3qhBilRF0UqTFeyG/qBTJGXmNXCERERERERERUfPCIOshFarU+v/mWVXbryhPadCfiIiIiIiIiIgeDoOsh2SlMNf/166w2n5KuyKD/kRERERERERE9HAYZD0kP3c72Crl8ApNg0Ra+fxXEqkOXqFpsFXK4edu18gVEhERERERERE1LwyyHpLMTIr+4W2hsClG6MBTFcIsiVSHsEFxUNgUIzK8LWRmvNVERERERERERHUhM3YBpmxYdy+kXM0HkA4Xz5tIi/dCUZ4SSvsieIWk6UMuXycM7e5l7FKJiIiIiIiIiEweg6w6kJlJET06BHuPpeFAbCYUvc6L22yVckSG+2Body8+jUVEREREREREVA8YZNWRzEyKkb30gVVyRh4KVWpYKczh527HAIuIiIiIiIiIqB4xyKonMjMpAr0cjF0GEREREREREVGzxUeGiIiIiFqAmTNn4qWXXqpx/9zcXLz55pt49NFH0blzZzz99NNISEio0E+r1WLVqlUYNGgQQkNDMXLkSOzcubM+SyciIiISMcgiIiIiauY++eQTHDlypMb9S0tLMXv2bGzfvh1jxozBggULcP36dTz99NO4dOmSQd8lS5bg448/RpcuXbB48WI4OTnh5Zdfxvbt2+v7MoiIiIgYZBERERE1V0VFRXj99dfx1Vdf1Wq/7du34/Tp0/j444/x0ksvYcqUKdiwYQPMzMywfPlysV9qairWr1+PKVOm4IMPPsDEiRPxzTffoHPnzvjoo4+gVqvr+5KIiIiohWOQRURERNQMpaWlYciQIdi6dSvmzJlTq3137doFV1dXDBw4UGxzcXHB0KFD8euvv6KwsBAAsHv3buh0Ojz11FNiPzMzM0yePBnZ2dn4+++/6+diiIiIiO5ikEVERETUDF2/fh3Ozs5Yv359rebGAoDExEQEBwdXaA8KCkJpaSkuXLgAADhz5gysra3h7e1doV/ZdiIiIqL6xFULiYiIiJqhzp07IyYmptb7FRYWoqCgAG5ubhW2ubq6AgCuXbuGzp07Iysrq9p+V69erfX5iYiIiKrDIKuWXFxsjF1CrZhavS0RX6Omja9P08fXqGnj62M8crn8ofYrGzZoaWlZYZtCoQCgn3urrK+VlVWV/YqLix+qhvs15NcRv0YbFu9vw+L9bVi8vw2L97fhNPd7yyCLiIiIyEQEBARUu33w4MFYsWJFnc4hCMID+0ilUrGvRCKpsL2srawfERERUX1hkEVERERkIqKjo6vd7uvrW+dzlD1hpVKpKmwrayvrY2VlVWm/siexKntai4iIiKguGGQRERERmYh58+Y1+Dmsra1ha2uL7OzsCttu3LgBAOK8WG3atMHx48cf2I+IiIiovvB5byIiIiIyEBQUhMTExArtiYmJkMlk6NChg9gvLy8P6enpFfoBQEhISMMXS0RERC0KgywiIiIiMjBkyBBcvXoV+/fvF9uys7Oxd+9eDBw4EBYWFgD0c3JJJBKsX79e7KfVarFhwwa4ubkhIiKi0WsnIiKi5o1DC4mIiIhasPT0dJw8eRIBAQEIDAwEAIwZMwYbN27EK6+8ghkzZsDBwQHr1q2DRCLB/PnzxX19fX0xYcIErF27FoWFhQgLC8OePXsQFxeHpUuXwtzc3FiXRURERM0UgywiIiKiFuz48eN4/fXXER0dLQZZ5ubmWLNmDT788EOsX78eWq0WYWFhWL58Odq1a2ew/z//+U84Oztjy5Yt2LVrF3x8fLBixQoMHjzYGJdDREREzZxEqMkay0REREREREREREbGObKIiIiIiIiIiMgkMMgiIiIiIiIiIiKTwCCLiIiIiIiIiIhMAoMsIiIiIiIiIiIyCQyyiIiIiIiIiIjIJDDIIiIiIiIiIiIik8Agi4iIiIiIiIiITAKDLCIiIiIiIiIiMgkMslqIXbt2YcyYMQgNDUXnzp0xY8YMnD592thlUSVmzpyJl156ydhltGhXr17FSy+9hO7duyM8PBxz5sxBWlqascuiSnz55Zfo1auXscug+8THx2PWrFmIiIhASEgInnjiCWzbts3YZRGJ+D7fsPge0DgSEhLQsWNHrFy50tilNBsqlQrLli1D//79ERYWhpEjR2Lr1q3GLqvZOHfuHJ555hl07twZnTp1wrRp05CQkGDsskxadT8Lq1QqfPzxx+jXrx/CwsIwbtw4HDlypJErbBgMslqAmJgYLFy4EDKZDC+//DKee+45pKSkYPLkyYiLizN2eVTOJ5980mzeXEzV7du38fTTT+Po0aN4+umn8fzzzyMhIQGTJ0/GrVu3jF0elfPrr79ixYoVxi6D7nPp0iVMmTIFSUlJeOaZZ/Dqq6/C0tISixYtwpo1a4xdHhHf5xsY3wMaR2lpKRYvXgytVmvsUpoNnU6H559/HqtWrUL//v2xaNEi2Nvb47XXXsP3339v7PJMXmpqKiZPnoyEhAQ8++yzmD9/Pi5fviy+X1DtPehn4YULF2L16tWIjIzEokWLoNVq8eyzz+Lvv/9uxCobiEDNWmlpqRAeHi6MGTNG0Gg0YvuNGzeEiIgIYdKkSUasjsoUFhYKr732muDv7y/4+/sLL774orFLarGWLVsmBAQECAkJCWJbUlKS0KFDB+GDDz4wYmVURqfTCevWrRM6duwo+Pv7Cz179jR2SVTOrFmzhE6dOgnXr18X27RarTBhwgQhLCxMKCgoMGJ1RHyfb2h8D2gcy5YtE4KCggR/f39hxYoVxi6nWdiyZYvg7+8vfPvtt2KbVqsVnnjiCaFnz56CTqczYnWm76233hL8/f2FkydPim2pqalCUFCQMH/+fCNWZnpq8rPwn3/+Kfj7+wtr1qwR2woLC4XIyEhh9OjRjVhtw+ATWc3c2bNnUVBQgKioKJiZmYntLi4u6NatG06dOgVBEIxYIaWlpWHIkCHYunUr5syZY+xyWrxdu3ahU6dOCA4OFtv8/f3RvXt37Nq1y4iVUZnx48fj3XffRc+ePREUFGTscqgcrVaL48ePo3fv3nBzcxPbpVIphg4diuLiYpw/f96IFRLxfb4h8T2gcZw7dw6rVq3Cc889Z+xSmpUtW7bAw8MDTz75pNgmlUrx4osv4sknn0RRUZERqzN96enpUCqV6Ny5s9jm5eUFLy8vPpFVSzX5WXjnzp0wNzfH+PHjxTalUomxY8fizJkzSE1NbaRqGwaDrGauQ4cO2LNnD4YNG1ZhW05ODqRSKSQSiREqozLXr1+Hs7Mz1q9fz7mxjCwvLw/p6ekGv9yUCQoKwo0bN3Djxg0jVEblXbt2De+++y6++uorWFlZGbscKkcqlWLHjh149dVXK2zLyckBAIM/qhA1Nr7PNyy+BzQ8tVqN119/HX379sWQIUOMXU6zoVarcfr0afTs2RNSqf5X5MLCQgiCgD59+iA6Opo/c9SRt7c3ioqKkJWVJbapVCpkZ2fDxcXFiJWZnpr8LHzmzBm0a9cOSqXSoL0s+Dpz5kyD19mQZMYugBqWXC6Hr69vhfaEhATExcWhZ8+eRqiKyuvcuTNiYmKMXQYB4jfW8n9FLuPq6gpA/42j7GMyjoMHD0Iulxu7DKqERCKBh4dHhfaioiJs2bIFVlZW6NixoxEqI9Lj+3zD4ntAw/vyyy+RmZmJr776CgUFBcYup9nIyMiAWq1G27Zt8b///Q+rV69GVlYW7O3tMX36dMyePZt//K+jWbNm4dChQ1i4cCEWL14MCwsLLF++HAUFBXjmmWeMXZ5JqcnPwllZWQgNDa3QXvb97erVqw1SW2NhkNUC5eXliX8p41A24+Mv5E1HYWEhAMDS0rLCNoVCAQB8rLwJ4L8Z0yIIAt544w1kZ2dj/vz5sLCwMHZJ1ILxfb7x8T2g/iQlJeGLL77A22+/DVdXVwZZ9ajsXsbExCA/Px/PPfccXFxcsH37dixbtgxFRUVYsGCBkas0ba1atcKcOXPwr3/9C1FRUWL7W2+9hT59+hixMtNTk5+FCwsLq/1eV1xcXO91NSYGWSYqICCg2u2DBw+udAWD/Px8PPPMM0hJScHzzz+Pbt26NVSJLdrDvj5kXDqdDgCq/Ytb2ePmRPRggiDg7bffxu7du/HII49g9uzZxi6JWji+zzcuvgfUH61Wi8WLF6Nr164YO3assctpdkpLSwHon8zaunUr/P39AQBDhw7FlClTsHr1ajz99NNwdnY2Zpkmbfny5fjss88QFhaGSZMmQSaTISYmBu+88w4EQcDkyZONXWKLYurf6xhkmajo6Ohqt1c2nPDGjRt45plnkJSUhEmTJuGFF15oqPJavId5fcj4ysaYV/YXCpVKZdCHiKqnVqvx2muvYdeuXQgLC8Nnn30GmYw/dpBx8X2+8fA9oH598803SEpKwsaNG8X5xsqeIiouLkZOTg6sra351PJDKntypVOnTmKIVWb06NH4+++/ERsbi8GDBxujPJOXn5+Pr7/+Gv7+/vj222/Fr9MRI0Zg5syZeP/99zFgwIBKh33Tw1EqleL3tfKay/c6fjcxUfPmzatV//T0dEybNg0ZGRmYMWMGFi1a1ECVEVD714eahrZt2wIAsrOzK2wrm/yX32CJHkylUmHevHn4/fff0a1bN3zxxRcm/wMTNQ98n28cfA+of4cPH4Zarca4ceMqbPvmm2/wzTff4P3338fo0aONUJ3pK/t37+TkVGGbo6MjgHtDk6n2UlNTUVpaimHDhlUIW8eMGYMjR44gNja20gXK6OG0adOmWX+vY5DVAmRlZWHq1KnIzMzECy+8gOeff97YJRE1STY2NvD09ERiYmKFbYmJiWjVqhVXVSF6AI1GI/4C269fPyxfvpxz4lCTwff5hsf3gIaxaNEi5OfnG7Rdu3YNixcvxqhRo/DEE0/Az8/PSNWZPmdnZ7Ru3RrJyckVtmVkZAAAWrdu3dhlNRtl7wFlw7vLEwQBgH74LNWfoKAg7NixAyqVSpwXC4D4/S8kJMRYpdUL0x4YSQ8kCAIWLFiAzMxMvPzyywyxiB5gyJAhiI2NxdmzZ8W2Cxcu4NixYxgxYoQRKyMyDStXrsTvv/+O/v37Y+XKlfwFlpocvs83LL4HNIzg4GD07NnT4H+dOnUCAHh4eKBnz55cbbOORowYgUuXLmH//v1iW2lpKTZu3AhHR0dEREQYsTrT1r59e7i5uWHbtm0GT7bpdDr8+OOPkMlk6Nq1qxErbH6GDBmC0tJS/PDDD2JbUVERNm/ejNDQUHh6ehqxurrjE1nN3IEDB3DixAm0bt0arq6u2L59e4U+I0eONPnJ3ojqy8yZM7Ft2zbMnDkTM2bMgFQqxZo1a+Dm5oaZM2cauzyiJu3WrVtYvXo1ZDIZHn30UezZs6dCnx49evCXLTIqvs83HL4HkCmbM2cODhw4gAULFmDy5Mlo27Yttm3bhkuXLuGTTz6Bubm5sUs0WVKpFG+99RbmzZuHMWPGYPz48ZDJZNizZw/i4uIwb948tGrVythlNiu9e/dG79698eGHH+LatWvw9vbGjz/+iOvXr+ODDz4wdnl1xiCrmfvrr78A6B89fvXVVyvtM2TIEP61jOgue3t7bNy4Ee+//z4+++wzyOVydOvWDa+++qo4RwIRVS4uLk5c+emdd96ptM+qVav4SywZFd/nGw7fA8iUWVtbY+PGjfjPf/6DHTt24M6dO/D398fnn3+Ofv36Gbs8kxcZGYm1a9fiv//9L1auXAmNRoP27dvjww8/xKhRo4xdXrO0fPlyLFu2DDt27EBxcTECAgLwzTffNIunCyVC2aBUIiIiIiIiIiKiJozjyYiIiIiIiIiIyCQwyCIiIiIiIiIiIpPAIIuIiIiIiIiIiEwCgywiIiIiIiIiIjIJDLKIiIiIiIiIiMgkMMgiIiIiIiIiIiKTwCCLiIiIiIiIiIhMAoMsIiIiIiIiIiIyCQyyiIiIiIiIiIjIJDDIIiIiIiIiIiIik8Agi8gErFy5EgEBATX6X//+/QEAMTExCAgIwP/+9z/jFl9PSkpKsHr1aoO21157DQEBATh37lyDnTcjIwMBAQF4/vnna7yPWq3Gzp07MWPGDPTp0wehoaEYNGgQFixYgOPHjzdYrfVBq9Xi22+/RVFRkdhW9vW3f/9+AA93T4iIiIiIiOqDzNgFENGDdevWDdHR0QZtW7duRWZmJp5++mnY2tqK7TY2No1dXqN46qmncPnyZcyYMUNsGzBgANq2bQtnZ2cjVmYoKysL0dHRiI+PR9u2bfHYY4/Bzs4O6enpOHDgAHbv3o2xY8firbfeglwuN3a5FSxcuBB79+7F448/LraVff35+PgYsTIiIiIiIiIGWUQm4ZFHHsEjjzxi0Pb3338jMzMTU6dOhbu7u5Eqazy3bt2q0DZgwAAMGDDACNVUTqVS4emnn0ZqairmzZuHOXPmQCa79zabk5ODhQsXYvPmzSgpKcHHH39sxGorV9l9ruzrj4iIiIiIyBg4tJCIqJ6sWLECqampmDFjBqKjow1CLABwdHTEl19+CT8/P+zcuRO//fabkSolIiIiIiIyTQyyiJo5QRCwZs0aDB48GMHBwYiMjMRnn30GjUZToe/Ro0cxffp0hIeHo1OnTpgwYQJ++umnSo/7xx9/YPr06ejSpQtCQ0MRFRWFDRs2QKfTGfQLCAjAa6+9hi+++AIRERGIiIgwmLdr7969mDhxIjp37owuXbpg6tSpOHbsmLi9bD6mzMxMFBQUiMcDqp4ja//+/ZgyZQoiIiLwyCOPYNq0aRXmplKr1Vi7di3Gjx+P8PBwBAcHo1+/fnjzzTeRk5NTq3tcdrwtW7ZAqVRi7ty5VfaTy+V46aWXAADfffed2H7/PFTl9e/fHxEREQZthYWF+O9//4tRo0ahc+fOCAkJwaBBg/Dhhx8azG9Vdv9WrlyJAwcOYOzYsQgNDUWPHj3wxhtvGFxrQEAA/v77bwBA165dMWXKlAfWVl5paSm+/PJLDBs2DCEhIejRowcWLlyI9PT0Cn137dqFiRMnomvXrujcuTPGjBmDjRs3QhCEas9BREREREQtG4MsomZu1apVWLFiBcLDw/Hkk09Co9Fg+fLl+Oijjwz6bdq0CdOnT0dSUhKGDRuGCRMm4NatW3jhhRfwxRdfGPRdv349ZsyYgYSEBAwcOBBjxoxBQUEB3nnnHSxcuLBCGHH48GGsWrUKTzzxBB599FGEhYUBAJYvX44XX3wRN27cQFRUFKKiopCcnIzp06dj+/btAABbW1tER0fDxsYGcrkc0dHR1Q4n/PLLLzF37lxcunQJgwcPxvDhw3H27FlMmzYNR44cEfstXLgQ7733HmQyGcaPH48JEyZALpfjhx9+wKxZs2p9n0+cOIHbt28jIiIC1tbW1fbt3bs3FAoFjhw5ApVKVetzaTQaTJ8+HStXroSLiwsmTZqEMWPGQKVS4ZtvvhGDvvJ+/fVXREdHw8XFBVOmTIGbmxs2bdqEBQsWiH2io6PRtm1bAMCsWbMQFRVV45rUajVmzZqFpUuXwsrKCk899RR69+6NX375BWPHjsWFCxfEvnv27MHChQuRm5uLqKgoTJgwAfn5+fjXv/6Fzz77rNb3g4iIiIiIWhCBiEzSU089Jfj7+wvp6emVbt+yZYvg7+8vdOrUSbh06ZLYfv36dSE0NFSIiIgQtFqtIAiCcO3aNSE4OFgYOnSokJOTI/YtLi4WJkyYIAQGBgpJSUmCIAjClStXhI4dOwp9+/YVrly5IvYtLCwUnn76acHf31/YunWr2O7v7y/4+/sLBw4cMKjv9OnTQkBAgPDUU08JRUVFYntOTo4wcOBAISwsTLh165bY3q9fPyE8PNzgGIsWLRL8/f2Fs2fPCoIgCCkpKULHjh2FIUOGCDdu3BD7paamCp06dRJGjBghCIIgxMXFCf7+/sLChQsNjqdWq4URI0YI/v7+QkpKiiAIgpCeni74+/sLzz33XKX3ucwPP/wg+Pv7C//3f/9Xbb8yQ4YMEfz9/YXLly8LgiAIK1asEPz9/YV9+/ZV6Hv/te/atUvw9/cXli5datCvoKBA6Nmzp9ChQwfxnpbV7+/vL+zZs0fsW1paKgwfPlzw9/cX0tLSxPayr6u8vDyx7f7aKrsnq1atEvz9/YUPP/xQ0Ol0Ynt8fLwQFBQkjBkzRmyLiooSOnXqJBQUFBjU3qtXL6F79+4G+xMREREREZXHJ7KImrmhQ4eiXbt24udubm4ICgpCfn4+8vLyAAA7duxAaWkp5s+fDwcHB7GvQqHA/PnzodPpsHXrVrGvRqPB3Llz4eHhIfZVKpV44403AABbtmwxqEGhUKBPnz4GbZs3b4YgCHj11VdhaWkptjs4OGDWrFkoLi7G3r17a3WtP/30EzQaDZ5//nm4uLiI7V5eXli0aBHGjBkDtVqNVq1a4YMPPsALL7xgsL9MJkN4eDiAyic9r05ubi4A/X2oCTs7O4P9aqNjx4549913MW3aNIN2a2trdOzYEVqtVnxty3h4eGDo0KHi5+bm5ujRowcAIDU1tdY13G/z5s2wsbHBiy++CIlEIraHhIRgyJAhSEhIwMWLFwHoh7uqVCqcPXvWoPbNmzfjwIEDBvsTERERERGVx1ULiZo5b2/vCm329vYAgKKiIjg4OODMmTMA9HNklYUNZcrmWzp//rzBf7t27VrhuO3bt4etra3Yp0yrVq1gZmZm0JaYmAgA+OWXX3Do0CGDbdevXweACnNfPUjZeTt16lRh28SJEw3qiYqKgkajQWJiIi5fvowrV67g3Llz+PPPPwGgwlxfD1IWABYWFtaof1m/Bw1DrIyPjw98fHxQUlKC06dPi/UnJiaKc1xptVqDfSr7OrCxsQGgn9uqLgoLC3H58mW4uLhUGIYKADdv3gSgfz3bt2+PCRMm4K233sKUKVMQEBCAxx57DH369EF4eDikUv59hYiIiIiIqsYgi6iZk8vlVW4T7s5lVVBQAAD4/vvvq+xb9oTPnTt3ANwLQe7n6uqKtLQ0gzaFQlGhX9k5v/rqqwees6by8/MB1Cwc+v777/Hf//4XN27cAKCfiyssLAy+vr44ffp0rScdd3d3BwCkpKQ8sK9arUZ6ejpkMhlat25dq/MA+pDtyy+/xJo1a8R75OTkhM6dO6Nt27a4dOlShfor+zqoryefyr4msrOz8emnn1bZr6zWiRMnwsnJCevWrUNsbCySkpKwatUquLm54bXXXsOwYcPqpS4iIiIiImp+GGQRkTgcbv/+/QbDBStjZWUFALhx4wYcHR0rbM/LyxOf+HrQOc3MzHD69GmYm5vXvugqjgnonxAqP0QSAFQqFeRyOaRSKfbu3Yu33noLAQEBeOuttxAUFCQGSm+99RZOnz5d63NHRETAzs4OsbGxyM/Ph62trbitbIVImUz/lnv06FEUFxcjPDxcDN3KQqXKArTi4mKDz1evXo3//Oc/6NatG2bNmoUOHTqIQymfeeYZXLp0qdb110XZfY+IiMCGDRtqtM/AgQMxcOBA5Ofn46+//sLBgwexc+dOLFy4EH5+fvD392/IkomIiIiIyERxDAcRISAgAACQkJBQYVtqaiqWLFmCgwcPAgACAwMB6Ffpu19aWhqys7PRvn37Gp1Tq9VWOnwwLi4OH3/8caXnqE5Z+BEfH19h27vvvouwsDCkp6dj165dAIBPPvkEAwYMMHgqquyJqto+kSWXyzF27FgUFxdXeCrp4MGD6Nu3L7766isUFxdjxYoVAICpU6eKfcrCvPuHJubn5+P27dsGbbt27YKZmRk+//xzPPbYY2KIJQjCQ9dfFzY2NmjTpg2Sk5MrXYVx27ZtWLlyJTIyMlBaWorPP/8c//vf/wDon4QbOHAg3n//fTz33HPQ6XSIi4trtNqJiIiIiMi0MMgiIjz++OMwMzPDf/7zH2RnZ4vtGo0G//73v7F69WoxTBk1ahRkMhm++OILpKeni32LiorwzjvviH0eJCoqCgDw3nvviUPTAP0wtbfffhurVq0ymOfJ3NxcfLKpKiNGjIBUKsUXX3xhMIn6lStXsHfvXnh4eMDDwwMWFhYA7s3dVGbbtm3iHFMPOldl5s+fDx8fH6xduxaffvqpeAwPDw906dIFn3zyCfr27YuEhARERkZi0KBB4r5lE/LfP1/YF198UWG+LgsLC2i1WuTk5Bi0f/bZZ8jMzHzo+oF7gZpara7VflFRUbh9+zY+/vhjg3qTk5PxzjvvYM2aNbC3t4dcLseuXbuwfPlyg68fAGLtbdq0eajaiYiIiIio+ePQQiKCt7c3XnnlFXzwwQcYMWIE+vfvDzs7O/z++++4dOkS+vXrh8cffxyAPpRZtGgR/u///g9RUVEYMGAAlEolfv/9d6Snp2P48OF44oknHnjO7t27Y8qUKVi/fj2GDx+OPn36QC6XY//+/bh27RomTpyIRx55ROzv6uqK1NRUvPzyy3j00UcrPYevry+io6OxYsUKjBo1Cv369YMgCNizZw9KSkrw/vvvA9AHd7t370Z0dDSGDx8Oa2trJCQk4O+//4aTkxNu3bpV4SmomlAoFFi7di3mzp2LlStXIiYmBo8++ijs7e1hbm4OhUIhHtfLywtqtVqcu6pPnz5wdXXF3r17UVBQgMDAQMTFxeHixYvw9/fHtWvXxPM8/vjjOHXqFJ588kkMHToU5ubm+Ouvv5CYmFin+gH9qpYAsHjxYvTq1QtPP/10jfZ79tlnceTIEaxfvx6xsbHo1q0b8vPz8dNPP6G4uBgfffSROIxywYIFmDt3LqKiojBkyBDY2dnhzJkzOHbsGLp164ZevXo9VO1ERERERNT8McgiIgDA9OnT0a5dO6xevRq//PILdDodPDw88Nprr2Hy5Mni/E4A8PTTT8Pb2xvffPMNfvnlFwiCAF9fX8yePRtjx46t8TnfeOMNhISE4LvvvsOOHTtgZmYGHx8fzJs3T3xiq8wrr7yCxYsX46effsKtW7eqDMvmzp0rPhW1fft2SCQSdO7cGfPnz0dYWBgAoG/fvli2bBlWrVqFnTt3QqFQwMPDA2+++SY6d+6MqKgo/PbbbxgxYkSt76Obmxs2btyIvXv3IiYmBgcPHkR+fj5cXFzQt29fjBw5EocOHcLq1avx888/4/3338cjjzwCuVyO9evX4+OPP8bRo0cRFxeHiIgIfPfdd1i6dKlBkDVp0iQIgoDvvvsOmzZtgo2NDXx8fLB06VJYWFhg7ty5+O2339C5c+da1z9nzhxcunQJf/zxB1JTU2scZCkUCqxbtw5ff/019uzZg40bN8LGxgZdunTB7Nmz0a1bN7FvZGQkvvnmG6xatQq//vor8vPz0aZNG8ydOxezZs3iyoVERERERFQlidCYE6kQEREA4OTJk1i1ahUWLVoEb29vY5dDRERERERkEhhkERERERERERGRSeD4DSIiIiIiIiIiMgkMsoiIiIiIiIiIyCQwyCIiIiIiIiIiIpPAIIuIiIiIiIiIiEwCgywiIiIiIiIiIjIJDLKIiIiIiIiIiMgkMMgiIiIiIiIiIiKTwCCLiIiIiIiIiIhMAoMsIiIiIiIiIiIyCQyyiIiIiIiIiIjIJDDIIiIiIiIiIiIik8Agi4iIiIiIiIiITAKDLCIiIiIiIiIiMgn/D6ECTbmWABWZ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7173" name="Picture 5"/>
          <p:cNvPicPr>
            <a:picLocks noChangeAspect="1" noChangeArrowheads="1"/>
          </p:cNvPicPr>
          <p:nvPr/>
        </p:nvPicPr>
        <p:blipFill>
          <a:blip r:embed="rId2"/>
          <a:srcRect/>
          <a:stretch>
            <a:fillRect/>
          </a:stretch>
        </p:blipFill>
        <p:spPr bwMode="auto">
          <a:xfrm>
            <a:off x="160020" y="67114"/>
            <a:ext cx="5555615" cy="3834961"/>
          </a:xfrm>
          <a:prstGeom prst="rect">
            <a:avLst/>
          </a:prstGeom>
          <a:noFill/>
          <a:ln w="9525">
            <a:noFill/>
            <a:miter lim="800000"/>
            <a:headEnd/>
            <a:tailEnd/>
          </a:ln>
          <a:effectLst/>
        </p:spPr>
      </p:pic>
      <p:sp>
        <p:nvSpPr>
          <p:cNvPr id="6" name="ZoneTexte 5"/>
          <p:cNvSpPr txBox="1"/>
          <p:nvPr/>
        </p:nvSpPr>
        <p:spPr>
          <a:xfrm>
            <a:off x="6012180" y="220980"/>
            <a:ext cx="3009900" cy="307777"/>
          </a:xfrm>
          <a:prstGeom prst="rect">
            <a:avLst/>
          </a:prstGeom>
          <a:noFill/>
        </p:spPr>
        <p:txBody>
          <a:bodyPr wrap="square" rtlCol="0">
            <a:spAutoFit/>
          </a:bodyPr>
          <a:lstStyle/>
          <a:p>
            <a:r>
              <a:rPr lang="fr-FR" dirty="0" err="1" smtClean="0"/>
              <a:t>Réprésentation</a:t>
            </a:r>
            <a:r>
              <a:rPr lang="fr-FR" dirty="0" smtClean="0"/>
              <a:t> des résidus</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2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lvl="0" algn="ctr"/>
            <a:r>
              <a:rPr lang="fr-FR" sz="2800" b="1" dirty="0" smtClean="0">
                <a:latin typeface="Fira Sans"/>
                <a:ea typeface="Fira Sans"/>
                <a:cs typeface="Fira Sans"/>
                <a:sym typeface="Fira Sans"/>
              </a:rPr>
              <a:t>MISSION 1 : DESCRIPTION ET TRAITEMENT DES DONNÉES</a:t>
            </a:r>
          </a:p>
        </p:txBody>
      </p:sp>
      <p:sp>
        <p:nvSpPr>
          <p:cNvPr id="1288" name="Google Shape;1288;p23"/>
          <p:cNvSpPr/>
          <p:nvPr/>
        </p:nvSpPr>
        <p:spPr>
          <a:xfrm>
            <a:off x="5024215" y="2806619"/>
            <a:ext cx="1405505" cy="1164138"/>
          </a:xfrm>
          <a:custGeom>
            <a:avLst/>
            <a:gdLst/>
            <a:ahLst/>
            <a:cxnLst/>
            <a:rect l="l" t="t" r="r" b="b"/>
            <a:pathLst>
              <a:path w="23473" h="19442" extrusionOk="0">
                <a:moveTo>
                  <a:pt x="1" y="0"/>
                </a:moveTo>
                <a:lnTo>
                  <a:pt x="11299" y="19442"/>
                </a:lnTo>
                <a:lnTo>
                  <a:pt x="23473" y="19442"/>
                </a:lnTo>
                <a:lnTo>
                  <a:pt x="18290" y="10525"/>
                </a:lnTo>
                <a:cubicBezTo>
                  <a:pt x="14503" y="4009"/>
                  <a:pt x="753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2981120" y="3956110"/>
            <a:ext cx="1707227" cy="644881"/>
          </a:xfrm>
          <a:custGeom>
            <a:avLst/>
            <a:gdLst/>
            <a:ahLst/>
            <a:cxnLst/>
            <a:rect l="l" t="t" r="r" b="b"/>
            <a:pathLst>
              <a:path w="28512" h="10770" extrusionOk="0">
                <a:moveTo>
                  <a:pt x="28512" y="0"/>
                </a:moveTo>
                <a:lnTo>
                  <a:pt x="6027" y="193"/>
                </a:lnTo>
                <a:lnTo>
                  <a:pt x="0" y="10769"/>
                </a:lnTo>
                <a:lnTo>
                  <a:pt x="10313" y="10681"/>
                </a:lnTo>
                <a:cubicBezTo>
                  <a:pt x="17849" y="10617"/>
                  <a:pt x="24781" y="6548"/>
                  <a:pt x="28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3628700" y="1315760"/>
            <a:ext cx="895468" cy="1800157"/>
          </a:xfrm>
          <a:custGeom>
            <a:avLst/>
            <a:gdLst/>
            <a:ahLst/>
            <a:cxnLst/>
            <a:rect l="l" t="t" r="r" b="b"/>
            <a:pathLst>
              <a:path w="14955" h="30064" extrusionOk="0">
                <a:moveTo>
                  <a:pt x="8838" y="1"/>
                </a:moveTo>
                <a:lnTo>
                  <a:pt x="3732" y="8962"/>
                </a:lnTo>
                <a:cubicBezTo>
                  <a:pt x="1" y="15510"/>
                  <a:pt x="35" y="23548"/>
                  <a:pt x="3822" y="30063"/>
                </a:cubicBezTo>
                <a:lnTo>
                  <a:pt x="14954" y="10525"/>
                </a:lnTo>
                <a:lnTo>
                  <a:pt x="8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5024215" y="2806499"/>
            <a:ext cx="821160" cy="1114560"/>
          </a:xfrm>
          <a:custGeom>
            <a:avLst/>
            <a:gdLst/>
            <a:ahLst/>
            <a:cxnLst/>
            <a:rect l="l" t="t" r="r" b="b"/>
            <a:pathLst>
              <a:path w="13714" h="18614" extrusionOk="0">
                <a:moveTo>
                  <a:pt x="1" y="0"/>
                </a:moveTo>
                <a:lnTo>
                  <a:pt x="10818" y="18614"/>
                </a:lnTo>
                <a:cubicBezTo>
                  <a:pt x="12660" y="15392"/>
                  <a:pt x="13713" y="11659"/>
                  <a:pt x="13713" y="7682"/>
                </a:cubicBezTo>
                <a:cubicBezTo>
                  <a:pt x="13712" y="6742"/>
                  <a:pt x="13654" y="5815"/>
                  <a:pt x="13539" y="4904"/>
                </a:cubicBezTo>
                <a:cubicBezTo>
                  <a:pt x="9795" y="1785"/>
                  <a:pt x="5026" y="0"/>
                  <a:pt x="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3405056" y="3956050"/>
            <a:ext cx="1283295" cy="547520"/>
          </a:xfrm>
          <a:custGeom>
            <a:avLst/>
            <a:gdLst/>
            <a:ahLst/>
            <a:cxnLst/>
            <a:rect l="l" t="t" r="r" b="b"/>
            <a:pathLst>
              <a:path w="21432" h="9144" extrusionOk="0">
                <a:moveTo>
                  <a:pt x="21432" y="0"/>
                </a:moveTo>
                <a:lnTo>
                  <a:pt x="1" y="183"/>
                </a:lnTo>
                <a:cubicBezTo>
                  <a:pt x="2554" y="4256"/>
                  <a:pt x="6400" y="7434"/>
                  <a:pt x="10963" y="9143"/>
                </a:cubicBezTo>
                <a:cubicBezTo>
                  <a:pt x="15315" y="7389"/>
                  <a:pt x="19035" y="4208"/>
                  <a:pt x="21432"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3650436" y="1945923"/>
            <a:ext cx="873673" cy="1169946"/>
          </a:xfrm>
          <a:custGeom>
            <a:avLst/>
            <a:gdLst/>
            <a:ahLst/>
            <a:cxnLst/>
            <a:rect l="l" t="t" r="r" b="b"/>
            <a:pathLst>
              <a:path w="14591" h="19539" extrusionOk="0">
                <a:moveTo>
                  <a:pt x="14590" y="0"/>
                </a:moveTo>
                <a:cubicBezTo>
                  <a:pt x="9474" y="4"/>
                  <a:pt x="4766" y="1748"/>
                  <a:pt x="1024" y="4674"/>
                </a:cubicBezTo>
                <a:cubicBezTo>
                  <a:pt x="1" y="9687"/>
                  <a:pt x="812" y="14985"/>
                  <a:pt x="3458" y="19538"/>
                </a:cubicBezTo>
                <a:lnTo>
                  <a:pt x="14590"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3349070" y="2039933"/>
            <a:ext cx="2351270" cy="2351210"/>
          </a:xfrm>
          <a:custGeom>
            <a:avLst/>
            <a:gdLst/>
            <a:ahLst/>
            <a:cxnLst/>
            <a:rect l="l" t="t" r="r" b="b"/>
            <a:pathLst>
              <a:path w="39268" h="39267" extrusionOk="0">
                <a:moveTo>
                  <a:pt x="19634" y="0"/>
                </a:moveTo>
                <a:cubicBezTo>
                  <a:pt x="14427" y="0"/>
                  <a:pt x="9432" y="2068"/>
                  <a:pt x="5751" y="5750"/>
                </a:cubicBezTo>
                <a:cubicBezTo>
                  <a:pt x="2069" y="9433"/>
                  <a:pt x="1" y="14426"/>
                  <a:pt x="1" y="19633"/>
                </a:cubicBezTo>
                <a:cubicBezTo>
                  <a:pt x="1" y="24841"/>
                  <a:pt x="2069" y="29834"/>
                  <a:pt x="5751" y="33517"/>
                </a:cubicBezTo>
                <a:cubicBezTo>
                  <a:pt x="9432" y="37198"/>
                  <a:pt x="14427" y="39267"/>
                  <a:pt x="19634" y="39267"/>
                </a:cubicBezTo>
                <a:cubicBezTo>
                  <a:pt x="24841" y="39267"/>
                  <a:pt x="29835" y="37198"/>
                  <a:pt x="33517" y="33517"/>
                </a:cubicBezTo>
                <a:cubicBezTo>
                  <a:pt x="37199" y="29834"/>
                  <a:pt x="39268" y="24841"/>
                  <a:pt x="39268" y="19633"/>
                </a:cubicBezTo>
                <a:cubicBezTo>
                  <a:pt x="39268" y="14426"/>
                  <a:pt x="37199" y="9433"/>
                  <a:pt x="33517" y="5750"/>
                </a:cubicBezTo>
                <a:cubicBezTo>
                  <a:pt x="29835" y="2068"/>
                  <a:pt x="24841" y="0"/>
                  <a:pt x="196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3638340" y="2042747"/>
            <a:ext cx="2062001" cy="2348515"/>
          </a:xfrm>
          <a:custGeom>
            <a:avLst/>
            <a:gdLst/>
            <a:ahLst/>
            <a:cxnLst/>
            <a:rect l="l" t="t" r="r" b="b"/>
            <a:pathLst>
              <a:path w="34437" h="39222" extrusionOk="0">
                <a:moveTo>
                  <a:pt x="16153" y="0"/>
                </a:moveTo>
                <a:cubicBezTo>
                  <a:pt x="23596" y="2343"/>
                  <a:pt x="28992" y="9299"/>
                  <a:pt x="28992" y="17515"/>
                </a:cubicBezTo>
                <a:cubicBezTo>
                  <a:pt x="28992" y="27655"/>
                  <a:pt x="20772" y="35874"/>
                  <a:pt x="10632" y="35874"/>
                </a:cubicBezTo>
                <a:cubicBezTo>
                  <a:pt x="6669" y="35874"/>
                  <a:pt x="3000" y="34619"/>
                  <a:pt x="0" y="32485"/>
                </a:cubicBezTo>
                <a:lnTo>
                  <a:pt x="0" y="32485"/>
                </a:lnTo>
                <a:cubicBezTo>
                  <a:pt x="3599" y="36613"/>
                  <a:pt x="8895" y="39222"/>
                  <a:pt x="14802" y="39222"/>
                </a:cubicBezTo>
                <a:cubicBezTo>
                  <a:pt x="25644" y="39222"/>
                  <a:pt x="34436" y="30431"/>
                  <a:pt x="34436" y="19588"/>
                </a:cubicBezTo>
                <a:cubicBezTo>
                  <a:pt x="34437" y="9198"/>
                  <a:pt x="26368" y="695"/>
                  <a:pt x="16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4187421" y="3860484"/>
            <a:ext cx="294717" cy="173166"/>
          </a:xfrm>
          <a:custGeom>
            <a:avLst/>
            <a:gdLst/>
            <a:ahLst/>
            <a:cxnLst/>
            <a:rect l="l" t="t" r="r" b="b"/>
            <a:pathLst>
              <a:path w="4922" h="2892" extrusionOk="0">
                <a:moveTo>
                  <a:pt x="593" y="0"/>
                </a:moveTo>
                <a:cubicBezTo>
                  <a:pt x="274" y="0"/>
                  <a:pt x="225" y="346"/>
                  <a:pt x="1" y="469"/>
                </a:cubicBezTo>
                <a:cubicBezTo>
                  <a:pt x="113" y="593"/>
                  <a:pt x="216" y="706"/>
                  <a:pt x="325" y="824"/>
                </a:cubicBezTo>
                <a:cubicBezTo>
                  <a:pt x="753" y="1087"/>
                  <a:pt x="901" y="1321"/>
                  <a:pt x="911" y="1755"/>
                </a:cubicBezTo>
                <a:cubicBezTo>
                  <a:pt x="1560" y="2078"/>
                  <a:pt x="1560" y="2078"/>
                  <a:pt x="1843" y="2157"/>
                </a:cubicBezTo>
                <a:cubicBezTo>
                  <a:pt x="1865" y="2164"/>
                  <a:pt x="1894" y="2172"/>
                  <a:pt x="1917" y="2177"/>
                </a:cubicBezTo>
                <a:cubicBezTo>
                  <a:pt x="2015" y="2200"/>
                  <a:pt x="2103" y="2215"/>
                  <a:pt x="2185" y="2215"/>
                </a:cubicBezTo>
                <a:cubicBezTo>
                  <a:pt x="2302" y="2215"/>
                  <a:pt x="2408" y="2186"/>
                  <a:pt x="2515" y="2108"/>
                </a:cubicBezTo>
                <a:cubicBezTo>
                  <a:pt x="2578" y="2061"/>
                  <a:pt x="2680" y="1986"/>
                  <a:pt x="2812" y="1986"/>
                </a:cubicBezTo>
                <a:cubicBezTo>
                  <a:pt x="2831" y="1986"/>
                  <a:pt x="2852" y="1987"/>
                  <a:pt x="2873" y="1991"/>
                </a:cubicBezTo>
                <a:cubicBezTo>
                  <a:pt x="2967" y="2008"/>
                  <a:pt x="3074" y="2064"/>
                  <a:pt x="3216" y="2172"/>
                </a:cubicBezTo>
                <a:cubicBezTo>
                  <a:pt x="3732" y="2570"/>
                  <a:pt x="4150" y="2892"/>
                  <a:pt x="4752" y="2892"/>
                </a:cubicBezTo>
                <a:cubicBezTo>
                  <a:pt x="4807" y="2892"/>
                  <a:pt x="4863" y="2889"/>
                  <a:pt x="4921" y="2883"/>
                </a:cubicBezTo>
                <a:cubicBezTo>
                  <a:pt x="4920" y="2875"/>
                  <a:pt x="4920" y="2865"/>
                  <a:pt x="4920" y="2856"/>
                </a:cubicBezTo>
                <a:cubicBezTo>
                  <a:pt x="4919" y="2847"/>
                  <a:pt x="4919" y="2836"/>
                  <a:pt x="4919" y="2827"/>
                </a:cubicBezTo>
                <a:lnTo>
                  <a:pt x="4919" y="2799"/>
                </a:lnTo>
                <a:cubicBezTo>
                  <a:pt x="4917" y="2790"/>
                  <a:pt x="4917" y="2780"/>
                  <a:pt x="4917" y="2771"/>
                </a:cubicBezTo>
                <a:cubicBezTo>
                  <a:pt x="4916" y="2763"/>
                  <a:pt x="4916" y="2752"/>
                  <a:pt x="4916" y="2743"/>
                </a:cubicBezTo>
                <a:cubicBezTo>
                  <a:pt x="4915" y="2734"/>
                  <a:pt x="4915" y="2724"/>
                  <a:pt x="4915" y="2716"/>
                </a:cubicBezTo>
                <a:lnTo>
                  <a:pt x="4915" y="2687"/>
                </a:lnTo>
                <a:cubicBezTo>
                  <a:pt x="4915" y="2678"/>
                  <a:pt x="4915" y="2669"/>
                  <a:pt x="4917" y="2657"/>
                </a:cubicBezTo>
                <a:cubicBezTo>
                  <a:pt x="3688" y="1960"/>
                  <a:pt x="3687" y="1950"/>
                  <a:pt x="3678" y="1869"/>
                </a:cubicBezTo>
                <a:cubicBezTo>
                  <a:pt x="3658" y="1658"/>
                  <a:pt x="3487" y="1236"/>
                  <a:pt x="3115" y="1010"/>
                </a:cubicBezTo>
                <a:cubicBezTo>
                  <a:pt x="3100" y="1001"/>
                  <a:pt x="960" y="51"/>
                  <a:pt x="599" y="0"/>
                </a:cubicBezTo>
                <a:cubicBezTo>
                  <a:pt x="597" y="0"/>
                  <a:pt x="595" y="0"/>
                  <a:pt x="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3336076" y="2143822"/>
            <a:ext cx="1097016" cy="1368141"/>
          </a:xfrm>
          <a:custGeom>
            <a:avLst/>
            <a:gdLst/>
            <a:ahLst/>
            <a:cxnLst/>
            <a:rect l="l" t="t" r="r" b="b"/>
            <a:pathLst>
              <a:path w="18321" h="22849" extrusionOk="0">
                <a:moveTo>
                  <a:pt x="12128" y="0"/>
                </a:moveTo>
                <a:lnTo>
                  <a:pt x="12128" y="0"/>
                </a:lnTo>
                <a:cubicBezTo>
                  <a:pt x="11676" y="173"/>
                  <a:pt x="11299" y="525"/>
                  <a:pt x="10789" y="557"/>
                </a:cubicBezTo>
                <a:cubicBezTo>
                  <a:pt x="10794" y="554"/>
                  <a:pt x="11445" y="153"/>
                  <a:pt x="11696" y="27"/>
                </a:cubicBezTo>
                <a:lnTo>
                  <a:pt x="11696" y="27"/>
                </a:lnTo>
                <a:cubicBezTo>
                  <a:pt x="10620" y="536"/>
                  <a:pt x="10459" y="634"/>
                  <a:pt x="9211" y="1386"/>
                </a:cubicBezTo>
                <a:cubicBezTo>
                  <a:pt x="8037" y="2171"/>
                  <a:pt x="7869" y="2313"/>
                  <a:pt x="6571" y="3423"/>
                </a:cubicBezTo>
                <a:cubicBezTo>
                  <a:pt x="5659" y="4275"/>
                  <a:pt x="5562" y="4390"/>
                  <a:pt x="4370" y="5801"/>
                </a:cubicBezTo>
                <a:cubicBezTo>
                  <a:pt x="3649" y="6732"/>
                  <a:pt x="3611" y="6797"/>
                  <a:pt x="2605" y="8476"/>
                </a:cubicBezTo>
                <a:cubicBezTo>
                  <a:pt x="2056" y="9489"/>
                  <a:pt x="2027" y="9561"/>
                  <a:pt x="1298" y="11409"/>
                </a:cubicBezTo>
                <a:lnTo>
                  <a:pt x="902" y="12674"/>
                </a:lnTo>
                <a:cubicBezTo>
                  <a:pt x="899" y="12692"/>
                  <a:pt x="450" y="14479"/>
                  <a:pt x="544" y="14876"/>
                </a:cubicBezTo>
                <a:cubicBezTo>
                  <a:pt x="562" y="14838"/>
                  <a:pt x="585" y="14785"/>
                  <a:pt x="602" y="14748"/>
                </a:cubicBezTo>
                <a:lnTo>
                  <a:pt x="602" y="14748"/>
                </a:lnTo>
                <a:cubicBezTo>
                  <a:pt x="1" y="18281"/>
                  <a:pt x="593" y="20542"/>
                  <a:pt x="600" y="20555"/>
                </a:cubicBezTo>
                <a:cubicBezTo>
                  <a:pt x="848" y="19531"/>
                  <a:pt x="495" y="18462"/>
                  <a:pt x="829" y="17444"/>
                </a:cubicBezTo>
                <a:cubicBezTo>
                  <a:pt x="988" y="16958"/>
                  <a:pt x="1596" y="16166"/>
                  <a:pt x="1888" y="16166"/>
                </a:cubicBezTo>
                <a:cubicBezTo>
                  <a:pt x="1925" y="16166"/>
                  <a:pt x="1956" y="16178"/>
                  <a:pt x="1982" y="16206"/>
                </a:cubicBezTo>
                <a:cubicBezTo>
                  <a:pt x="2874" y="17170"/>
                  <a:pt x="2247" y="18493"/>
                  <a:pt x="2770" y="19546"/>
                </a:cubicBezTo>
                <a:cubicBezTo>
                  <a:pt x="2839" y="19521"/>
                  <a:pt x="2932" y="19487"/>
                  <a:pt x="3003" y="19461"/>
                </a:cubicBezTo>
                <a:cubicBezTo>
                  <a:pt x="3022" y="19482"/>
                  <a:pt x="3022" y="19482"/>
                  <a:pt x="3409" y="22503"/>
                </a:cubicBezTo>
                <a:cubicBezTo>
                  <a:pt x="3587" y="21954"/>
                  <a:pt x="3245" y="21318"/>
                  <a:pt x="3690" y="20815"/>
                </a:cubicBezTo>
                <a:cubicBezTo>
                  <a:pt x="4509" y="22836"/>
                  <a:pt x="4664" y="22841"/>
                  <a:pt x="4944" y="22848"/>
                </a:cubicBezTo>
                <a:cubicBezTo>
                  <a:pt x="4958" y="22848"/>
                  <a:pt x="6093" y="22322"/>
                  <a:pt x="5445" y="20864"/>
                </a:cubicBezTo>
                <a:cubicBezTo>
                  <a:pt x="4524" y="18789"/>
                  <a:pt x="4524" y="18789"/>
                  <a:pt x="4908" y="18232"/>
                </a:cubicBezTo>
                <a:cubicBezTo>
                  <a:pt x="4911" y="18228"/>
                  <a:pt x="5152" y="17923"/>
                  <a:pt x="5372" y="17923"/>
                </a:cubicBezTo>
                <a:cubicBezTo>
                  <a:pt x="5447" y="17923"/>
                  <a:pt x="5519" y="17958"/>
                  <a:pt x="5578" y="18050"/>
                </a:cubicBezTo>
                <a:cubicBezTo>
                  <a:pt x="5862" y="18490"/>
                  <a:pt x="5626" y="18969"/>
                  <a:pt x="5677" y="19426"/>
                </a:cubicBezTo>
                <a:cubicBezTo>
                  <a:pt x="6228" y="19209"/>
                  <a:pt x="6160" y="18541"/>
                  <a:pt x="6559" y="18212"/>
                </a:cubicBezTo>
                <a:cubicBezTo>
                  <a:pt x="6956" y="17886"/>
                  <a:pt x="7525" y="17931"/>
                  <a:pt x="7911" y="17583"/>
                </a:cubicBezTo>
                <a:cubicBezTo>
                  <a:pt x="8050" y="17456"/>
                  <a:pt x="8188" y="17239"/>
                  <a:pt x="8282" y="17075"/>
                </a:cubicBezTo>
                <a:cubicBezTo>
                  <a:pt x="8928" y="15947"/>
                  <a:pt x="8596" y="15042"/>
                  <a:pt x="8436" y="14607"/>
                </a:cubicBezTo>
                <a:cubicBezTo>
                  <a:pt x="8088" y="13665"/>
                  <a:pt x="8088" y="13665"/>
                  <a:pt x="8686" y="12571"/>
                </a:cubicBezTo>
                <a:cubicBezTo>
                  <a:pt x="8635" y="12560"/>
                  <a:pt x="8585" y="12548"/>
                  <a:pt x="8535" y="12535"/>
                </a:cubicBezTo>
                <a:cubicBezTo>
                  <a:pt x="8487" y="12524"/>
                  <a:pt x="8438" y="12512"/>
                  <a:pt x="8390" y="12500"/>
                </a:cubicBezTo>
                <a:cubicBezTo>
                  <a:pt x="8341" y="12488"/>
                  <a:pt x="8294" y="12476"/>
                  <a:pt x="8247" y="12464"/>
                </a:cubicBezTo>
                <a:cubicBezTo>
                  <a:pt x="8200" y="12453"/>
                  <a:pt x="8151" y="12441"/>
                  <a:pt x="8104" y="12428"/>
                </a:cubicBezTo>
                <a:cubicBezTo>
                  <a:pt x="8056" y="12416"/>
                  <a:pt x="8008" y="12404"/>
                  <a:pt x="7961" y="12391"/>
                </a:cubicBezTo>
                <a:cubicBezTo>
                  <a:pt x="7913" y="12379"/>
                  <a:pt x="7865" y="12366"/>
                  <a:pt x="7817" y="12353"/>
                </a:cubicBezTo>
                <a:cubicBezTo>
                  <a:pt x="7767" y="12339"/>
                  <a:pt x="7717" y="12326"/>
                  <a:pt x="7669" y="12312"/>
                </a:cubicBezTo>
                <a:cubicBezTo>
                  <a:pt x="7617" y="12298"/>
                  <a:pt x="7566" y="12283"/>
                  <a:pt x="7515" y="12268"/>
                </a:cubicBezTo>
                <a:cubicBezTo>
                  <a:pt x="8436" y="11356"/>
                  <a:pt x="8614" y="11179"/>
                  <a:pt x="8788" y="11179"/>
                </a:cubicBezTo>
                <a:cubicBezTo>
                  <a:pt x="8830" y="11179"/>
                  <a:pt x="8871" y="11190"/>
                  <a:pt x="8923" y="11202"/>
                </a:cubicBezTo>
                <a:cubicBezTo>
                  <a:pt x="8919" y="11803"/>
                  <a:pt x="8919" y="11803"/>
                  <a:pt x="8980" y="11881"/>
                </a:cubicBezTo>
                <a:cubicBezTo>
                  <a:pt x="9120" y="11865"/>
                  <a:pt x="9245" y="11802"/>
                  <a:pt x="9379" y="11768"/>
                </a:cubicBezTo>
                <a:cubicBezTo>
                  <a:pt x="9413" y="11790"/>
                  <a:pt x="9457" y="11819"/>
                  <a:pt x="9491" y="11841"/>
                </a:cubicBezTo>
                <a:lnTo>
                  <a:pt x="9894" y="13855"/>
                </a:lnTo>
                <a:cubicBezTo>
                  <a:pt x="9944" y="13917"/>
                  <a:pt x="10007" y="13942"/>
                  <a:pt x="10076" y="13942"/>
                </a:cubicBezTo>
                <a:cubicBezTo>
                  <a:pt x="10351" y="13942"/>
                  <a:pt x="10722" y="13532"/>
                  <a:pt x="10779" y="13405"/>
                </a:cubicBezTo>
                <a:cubicBezTo>
                  <a:pt x="11087" y="12718"/>
                  <a:pt x="9952" y="12608"/>
                  <a:pt x="10124" y="11947"/>
                </a:cubicBezTo>
                <a:cubicBezTo>
                  <a:pt x="10370" y="10999"/>
                  <a:pt x="10560" y="10945"/>
                  <a:pt x="11480" y="10697"/>
                </a:cubicBezTo>
                <a:cubicBezTo>
                  <a:pt x="11527" y="10682"/>
                  <a:pt x="14076" y="8357"/>
                  <a:pt x="11740" y="7255"/>
                </a:cubicBezTo>
                <a:cubicBezTo>
                  <a:pt x="10870" y="6844"/>
                  <a:pt x="12391" y="5720"/>
                  <a:pt x="12408" y="5710"/>
                </a:cubicBezTo>
                <a:cubicBezTo>
                  <a:pt x="12627" y="5587"/>
                  <a:pt x="12750" y="5519"/>
                  <a:pt x="12894" y="5519"/>
                </a:cubicBezTo>
                <a:cubicBezTo>
                  <a:pt x="13075" y="5519"/>
                  <a:pt x="13292" y="5628"/>
                  <a:pt x="13781" y="5874"/>
                </a:cubicBezTo>
                <a:cubicBezTo>
                  <a:pt x="13889" y="5929"/>
                  <a:pt x="13956" y="5951"/>
                  <a:pt x="14004" y="5951"/>
                </a:cubicBezTo>
                <a:cubicBezTo>
                  <a:pt x="14063" y="5951"/>
                  <a:pt x="14094" y="5917"/>
                  <a:pt x="14137" y="5868"/>
                </a:cubicBezTo>
                <a:cubicBezTo>
                  <a:pt x="14308" y="5679"/>
                  <a:pt x="14354" y="5398"/>
                  <a:pt x="14596" y="5264"/>
                </a:cubicBezTo>
                <a:cubicBezTo>
                  <a:pt x="14639" y="5239"/>
                  <a:pt x="14682" y="5230"/>
                  <a:pt x="14725" y="5230"/>
                </a:cubicBezTo>
                <a:cubicBezTo>
                  <a:pt x="14847" y="5230"/>
                  <a:pt x="14967" y="5301"/>
                  <a:pt x="15088" y="5301"/>
                </a:cubicBezTo>
                <a:cubicBezTo>
                  <a:pt x="15131" y="5301"/>
                  <a:pt x="15174" y="5293"/>
                  <a:pt x="15217" y="5269"/>
                </a:cubicBezTo>
                <a:cubicBezTo>
                  <a:pt x="15252" y="5249"/>
                  <a:pt x="15300" y="5219"/>
                  <a:pt x="15336" y="5199"/>
                </a:cubicBezTo>
                <a:cubicBezTo>
                  <a:pt x="15377" y="5178"/>
                  <a:pt x="15439" y="5167"/>
                  <a:pt x="15482" y="5154"/>
                </a:cubicBezTo>
                <a:lnTo>
                  <a:pt x="15482" y="5154"/>
                </a:lnTo>
                <a:cubicBezTo>
                  <a:pt x="15594" y="5473"/>
                  <a:pt x="15287" y="5947"/>
                  <a:pt x="15283" y="5951"/>
                </a:cubicBezTo>
                <a:cubicBezTo>
                  <a:pt x="14857" y="6518"/>
                  <a:pt x="14575" y="6892"/>
                  <a:pt x="15587" y="8686"/>
                </a:cubicBezTo>
                <a:cubicBezTo>
                  <a:pt x="15837" y="8539"/>
                  <a:pt x="16091" y="7076"/>
                  <a:pt x="16081" y="6998"/>
                </a:cubicBezTo>
                <a:cubicBezTo>
                  <a:pt x="16043" y="6697"/>
                  <a:pt x="15568" y="6595"/>
                  <a:pt x="15715" y="6216"/>
                </a:cubicBezTo>
                <a:cubicBezTo>
                  <a:pt x="15813" y="5963"/>
                  <a:pt x="15828" y="5955"/>
                  <a:pt x="16638" y="5568"/>
                </a:cubicBezTo>
                <a:lnTo>
                  <a:pt x="16638" y="5568"/>
                </a:lnTo>
                <a:cubicBezTo>
                  <a:pt x="16580" y="5714"/>
                  <a:pt x="16524" y="5859"/>
                  <a:pt x="16468" y="6006"/>
                </a:cubicBezTo>
                <a:cubicBezTo>
                  <a:pt x="17374" y="5375"/>
                  <a:pt x="17374" y="5375"/>
                  <a:pt x="17456" y="5179"/>
                </a:cubicBezTo>
                <a:cubicBezTo>
                  <a:pt x="17170" y="4839"/>
                  <a:pt x="17090" y="4727"/>
                  <a:pt x="17090" y="4727"/>
                </a:cubicBezTo>
                <a:cubicBezTo>
                  <a:pt x="17017" y="4467"/>
                  <a:pt x="17089" y="4369"/>
                  <a:pt x="17267" y="4369"/>
                </a:cubicBezTo>
                <a:cubicBezTo>
                  <a:pt x="17477" y="4369"/>
                  <a:pt x="17833" y="4505"/>
                  <a:pt x="18269" y="4671"/>
                </a:cubicBezTo>
                <a:cubicBezTo>
                  <a:pt x="18284" y="4677"/>
                  <a:pt x="18305" y="4686"/>
                  <a:pt x="18321" y="4690"/>
                </a:cubicBezTo>
                <a:cubicBezTo>
                  <a:pt x="18212" y="4408"/>
                  <a:pt x="18065" y="4035"/>
                  <a:pt x="17605" y="4035"/>
                </a:cubicBezTo>
                <a:cubicBezTo>
                  <a:pt x="17560" y="4035"/>
                  <a:pt x="17511" y="4038"/>
                  <a:pt x="17459" y="4046"/>
                </a:cubicBezTo>
                <a:cubicBezTo>
                  <a:pt x="17431" y="4051"/>
                  <a:pt x="17394" y="4066"/>
                  <a:pt x="17363" y="4066"/>
                </a:cubicBezTo>
                <a:cubicBezTo>
                  <a:pt x="17356" y="4066"/>
                  <a:pt x="17349" y="4065"/>
                  <a:pt x="17343" y="4063"/>
                </a:cubicBezTo>
                <a:cubicBezTo>
                  <a:pt x="16842" y="3918"/>
                  <a:pt x="16432" y="3596"/>
                  <a:pt x="15974" y="3367"/>
                </a:cubicBezTo>
                <a:cubicBezTo>
                  <a:pt x="15887" y="3323"/>
                  <a:pt x="15798" y="3309"/>
                  <a:pt x="15708" y="3309"/>
                </a:cubicBezTo>
                <a:cubicBezTo>
                  <a:pt x="15537" y="3309"/>
                  <a:pt x="15363" y="3361"/>
                  <a:pt x="15192" y="3361"/>
                </a:cubicBezTo>
                <a:cubicBezTo>
                  <a:pt x="15105" y="3361"/>
                  <a:pt x="15018" y="3347"/>
                  <a:pt x="14933" y="3306"/>
                </a:cubicBezTo>
                <a:cubicBezTo>
                  <a:pt x="13354" y="2541"/>
                  <a:pt x="13354" y="2541"/>
                  <a:pt x="13394" y="2073"/>
                </a:cubicBezTo>
                <a:lnTo>
                  <a:pt x="13394" y="2073"/>
                </a:lnTo>
                <a:cubicBezTo>
                  <a:pt x="12892" y="2338"/>
                  <a:pt x="12729" y="2383"/>
                  <a:pt x="12676" y="2383"/>
                </a:cubicBezTo>
                <a:cubicBezTo>
                  <a:pt x="12667" y="2383"/>
                  <a:pt x="12661" y="2382"/>
                  <a:pt x="12658" y="2380"/>
                </a:cubicBezTo>
                <a:cubicBezTo>
                  <a:pt x="12234" y="2198"/>
                  <a:pt x="12286" y="1636"/>
                  <a:pt x="11895" y="1428"/>
                </a:cubicBezTo>
                <a:cubicBezTo>
                  <a:pt x="11875" y="1318"/>
                  <a:pt x="11875" y="1318"/>
                  <a:pt x="11905" y="1039"/>
                </a:cubicBezTo>
                <a:cubicBezTo>
                  <a:pt x="12715" y="742"/>
                  <a:pt x="12715" y="742"/>
                  <a:pt x="12844" y="336"/>
                </a:cubicBezTo>
                <a:cubicBezTo>
                  <a:pt x="12837" y="327"/>
                  <a:pt x="12827" y="313"/>
                  <a:pt x="12820" y="305"/>
                </a:cubicBezTo>
                <a:cubicBezTo>
                  <a:pt x="12004" y="265"/>
                  <a:pt x="12004" y="265"/>
                  <a:pt x="11983" y="250"/>
                </a:cubicBezTo>
                <a:cubicBezTo>
                  <a:pt x="10642" y="799"/>
                  <a:pt x="10642" y="799"/>
                  <a:pt x="10431" y="840"/>
                </a:cubicBezTo>
                <a:cubicBezTo>
                  <a:pt x="10984" y="532"/>
                  <a:pt x="11619" y="395"/>
                  <a:pt x="12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3919886" y="4034910"/>
            <a:ext cx="540754" cy="311962"/>
          </a:xfrm>
          <a:custGeom>
            <a:avLst/>
            <a:gdLst/>
            <a:ahLst/>
            <a:cxnLst/>
            <a:rect l="l" t="t" r="r" b="b"/>
            <a:pathLst>
              <a:path w="9031" h="5210" extrusionOk="0">
                <a:moveTo>
                  <a:pt x="5657" y="4404"/>
                </a:moveTo>
                <a:cubicBezTo>
                  <a:pt x="5659" y="4404"/>
                  <a:pt x="5661" y="4405"/>
                  <a:pt x="5663" y="4405"/>
                </a:cubicBezTo>
                <a:cubicBezTo>
                  <a:pt x="5664" y="4405"/>
                  <a:pt x="5665" y="4404"/>
                  <a:pt x="5665" y="4404"/>
                </a:cubicBezTo>
                <a:cubicBezTo>
                  <a:pt x="5667" y="4404"/>
                  <a:pt x="5668" y="4405"/>
                  <a:pt x="5669" y="4405"/>
                </a:cubicBezTo>
                <a:cubicBezTo>
                  <a:pt x="5665" y="4409"/>
                  <a:pt x="5660" y="4413"/>
                  <a:pt x="5656" y="4416"/>
                </a:cubicBezTo>
                <a:lnTo>
                  <a:pt x="5655" y="4405"/>
                </a:lnTo>
                <a:cubicBezTo>
                  <a:pt x="5656" y="4404"/>
                  <a:pt x="5656" y="4404"/>
                  <a:pt x="5657" y="4404"/>
                </a:cubicBezTo>
                <a:close/>
                <a:moveTo>
                  <a:pt x="3907" y="0"/>
                </a:moveTo>
                <a:cubicBezTo>
                  <a:pt x="3232" y="0"/>
                  <a:pt x="3009" y="435"/>
                  <a:pt x="2953" y="581"/>
                </a:cubicBezTo>
                <a:cubicBezTo>
                  <a:pt x="2931" y="636"/>
                  <a:pt x="2917" y="715"/>
                  <a:pt x="2901" y="772"/>
                </a:cubicBezTo>
                <a:cubicBezTo>
                  <a:pt x="2151" y="311"/>
                  <a:pt x="2072" y="263"/>
                  <a:pt x="2030" y="263"/>
                </a:cubicBezTo>
                <a:cubicBezTo>
                  <a:pt x="2025" y="263"/>
                  <a:pt x="2020" y="263"/>
                  <a:pt x="2015" y="264"/>
                </a:cubicBezTo>
                <a:cubicBezTo>
                  <a:pt x="1887" y="279"/>
                  <a:pt x="1736" y="597"/>
                  <a:pt x="1576" y="931"/>
                </a:cubicBezTo>
                <a:lnTo>
                  <a:pt x="1445" y="874"/>
                </a:lnTo>
                <a:cubicBezTo>
                  <a:pt x="1266" y="1057"/>
                  <a:pt x="1229" y="1369"/>
                  <a:pt x="923" y="1434"/>
                </a:cubicBezTo>
                <a:cubicBezTo>
                  <a:pt x="1" y="1630"/>
                  <a:pt x="1" y="1630"/>
                  <a:pt x="93" y="1850"/>
                </a:cubicBezTo>
                <a:cubicBezTo>
                  <a:pt x="102" y="1871"/>
                  <a:pt x="1444" y="4030"/>
                  <a:pt x="2764" y="4030"/>
                </a:cubicBezTo>
                <a:cubicBezTo>
                  <a:pt x="2767" y="4030"/>
                  <a:pt x="2770" y="4030"/>
                  <a:pt x="2773" y="4030"/>
                </a:cubicBezTo>
                <a:cubicBezTo>
                  <a:pt x="3012" y="4029"/>
                  <a:pt x="3219" y="4028"/>
                  <a:pt x="3401" y="4028"/>
                </a:cubicBezTo>
                <a:cubicBezTo>
                  <a:pt x="4602" y="4028"/>
                  <a:pt x="4673" y="4084"/>
                  <a:pt x="5220" y="4510"/>
                </a:cubicBezTo>
                <a:cubicBezTo>
                  <a:pt x="5369" y="4480"/>
                  <a:pt x="5451" y="4462"/>
                  <a:pt x="5656" y="4419"/>
                </a:cubicBezTo>
                <a:cubicBezTo>
                  <a:pt x="6164" y="4997"/>
                  <a:pt x="6674" y="5209"/>
                  <a:pt x="7139" y="5209"/>
                </a:cubicBezTo>
                <a:cubicBezTo>
                  <a:pt x="8184" y="5209"/>
                  <a:pt x="8995" y="4133"/>
                  <a:pt x="9015" y="3711"/>
                </a:cubicBezTo>
                <a:cubicBezTo>
                  <a:pt x="9030" y="3366"/>
                  <a:pt x="8856" y="3059"/>
                  <a:pt x="8855" y="3057"/>
                </a:cubicBezTo>
                <a:cubicBezTo>
                  <a:pt x="8838" y="3032"/>
                  <a:pt x="8781" y="2978"/>
                  <a:pt x="8480" y="2757"/>
                </a:cubicBezTo>
                <a:cubicBezTo>
                  <a:pt x="8139" y="2505"/>
                  <a:pt x="8064" y="2435"/>
                  <a:pt x="7694" y="2011"/>
                </a:cubicBezTo>
                <a:cubicBezTo>
                  <a:pt x="7641" y="1951"/>
                  <a:pt x="7556" y="1882"/>
                  <a:pt x="7517" y="1811"/>
                </a:cubicBezTo>
                <a:cubicBezTo>
                  <a:pt x="7490" y="1760"/>
                  <a:pt x="7518" y="1676"/>
                  <a:pt x="7518" y="1618"/>
                </a:cubicBezTo>
                <a:cubicBezTo>
                  <a:pt x="7520" y="1339"/>
                  <a:pt x="7142" y="858"/>
                  <a:pt x="6938" y="598"/>
                </a:cubicBezTo>
                <a:cubicBezTo>
                  <a:pt x="6836" y="466"/>
                  <a:pt x="6700" y="290"/>
                  <a:pt x="6600" y="157"/>
                </a:cubicBezTo>
                <a:cubicBezTo>
                  <a:pt x="6585" y="201"/>
                  <a:pt x="6564" y="262"/>
                  <a:pt x="6549" y="307"/>
                </a:cubicBezTo>
                <a:cubicBezTo>
                  <a:pt x="6177" y="1447"/>
                  <a:pt x="6177" y="1447"/>
                  <a:pt x="6021" y="1490"/>
                </a:cubicBezTo>
                <a:cubicBezTo>
                  <a:pt x="5987" y="1499"/>
                  <a:pt x="5948" y="1504"/>
                  <a:pt x="5905" y="1504"/>
                </a:cubicBezTo>
                <a:cubicBezTo>
                  <a:pt x="5531" y="1504"/>
                  <a:pt x="4863" y="1162"/>
                  <a:pt x="4732" y="817"/>
                </a:cubicBezTo>
                <a:cubicBezTo>
                  <a:pt x="4656" y="617"/>
                  <a:pt x="4853" y="407"/>
                  <a:pt x="4707" y="210"/>
                </a:cubicBezTo>
                <a:cubicBezTo>
                  <a:pt x="4671" y="161"/>
                  <a:pt x="4349" y="45"/>
                  <a:pt x="4142" y="16"/>
                </a:cubicBezTo>
                <a:cubicBezTo>
                  <a:pt x="4058" y="5"/>
                  <a:pt x="3980" y="0"/>
                  <a:pt x="3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3713247" y="3630071"/>
            <a:ext cx="135982" cy="194602"/>
          </a:xfrm>
          <a:custGeom>
            <a:avLst/>
            <a:gdLst/>
            <a:ahLst/>
            <a:cxnLst/>
            <a:rect l="l" t="t" r="r" b="b"/>
            <a:pathLst>
              <a:path w="2271" h="3250" extrusionOk="0">
                <a:moveTo>
                  <a:pt x="1705" y="1"/>
                </a:moveTo>
                <a:cubicBezTo>
                  <a:pt x="1596" y="1"/>
                  <a:pt x="1418" y="156"/>
                  <a:pt x="1384" y="189"/>
                </a:cubicBezTo>
                <a:cubicBezTo>
                  <a:pt x="1288" y="277"/>
                  <a:pt x="1215" y="390"/>
                  <a:pt x="1100" y="458"/>
                </a:cubicBezTo>
                <a:cubicBezTo>
                  <a:pt x="1007" y="515"/>
                  <a:pt x="891" y="484"/>
                  <a:pt x="798" y="540"/>
                </a:cubicBezTo>
                <a:cubicBezTo>
                  <a:pt x="778" y="551"/>
                  <a:pt x="749" y="565"/>
                  <a:pt x="734" y="581"/>
                </a:cubicBezTo>
                <a:cubicBezTo>
                  <a:pt x="638" y="681"/>
                  <a:pt x="606" y="742"/>
                  <a:pt x="541" y="1061"/>
                </a:cubicBezTo>
                <a:cubicBezTo>
                  <a:pt x="495" y="1285"/>
                  <a:pt x="440" y="1463"/>
                  <a:pt x="261" y="1463"/>
                </a:cubicBezTo>
                <a:cubicBezTo>
                  <a:pt x="193" y="1463"/>
                  <a:pt x="109" y="1438"/>
                  <a:pt x="1" y="1381"/>
                </a:cubicBezTo>
                <a:lnTo>
                  <a:pt x="1" y="1381"/>
                </a:lnTo>
                <a:cubicBezTo>
                  <a:pt x="66" y="1670"/>
                  <a:pt x="239" y="2437"/>
                  <a:pt x="611" y="2812"/>
                </a:cubicBezTo>
                <a:cubicBezTo>
                  <a:pt x="803" y="3005"/>
                  <a:pt x="1470" y="3249"/>
                  <a:pt x="1784" y="3249"/>
                </a:cubicBezTo>
                <a:cubicBezTo>
                  <a:pt x="1859" y="3249"/>
                  <a:pt x="1914" y="3235"/>
                  <a:pt x="1937" y="3203"/>
                </a:cubicBezTo>
                <a:cubicBezTo>
                  <a:pt x="1989" y="3134"/>
                  <a:pt x="2215" y="2351"/>
                  <a:pt x="2230" y="2159"/>
                </a:cubicBezTo>
                <a:cubicBezTo>
                  <a:pt x="2271" y="1666"/>
                  <a:pt x="2132" y="1187"/>
                  <a:pt x="2143" y="697"/>
                </a:cubicBezTo>
                <a:cubicBezTo>
                  <a:pt x="2151" y="343"/>
                  <a:pt x="1710" y="2"/>
                  <a:pt x="1706" y="1"/>
                </a:cubicBezTo>
                <a:cubicBezTo>
                  <a:pt x="1706" y="1"/>
                  <a:pt x="1705" y="1"/>
                  <a:pt x="1705"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3523913" y="3561390"/>
            <a:ext cx="172806" cy="273700"/>
          </a:xfrm>
          <a:custGeom>
            <a:avLst/>
            <a:gdLst/>
            <a:ahLst/>
            <a:cxnLst/>
            <a:rect l="l" t="t" r="r" b="b"/>
            <a:pathLst>
              <a:path w="2886" h="4571" extrusionOk="0">
                <a:moveTo>
                  <a:pt x="47" y="1"/>
                </a:moveTo>
                <a:cubicBezTo>
                  <a:pt x="32" y="35"/>
                  <a:pt x="16" y="69"/>
                  <a:pt x="1" y="105"/>
                </a:cubicBezTo>
                <a:cubicBezTo>
                  <a:pt x="919" y="2226"/>
                  <a:pt x="2167" y="4216"/>
                  <a:pt x="2629" y="4513"/>
                </a:cubicBezTo>
                <a:cubicBezTo>
                  <a:pt x="2693" y="4554"/>
                  <a:pt x="2741" y="4570"/>
                  <a:pt x="2776" y="4570"/>
                </a:cubicBezTo>
                <a:cubicBezTo>
                  <a:pt x="2886" y="4570"/>
                  <a:pt x="2879" y="4416"/>
                  <a:pt x="2868" y="4360"/>
                </a:cubicBezTo>
                <a:cubicBezTo>
                  <a:pt x="2804" y="4065"/>
                  <a:pt x="1380" y="1850"/>
                  <a:pt x="1366" y="1828"/>
                </a:cubicBezTo>
                <a:cubicBezTo>
                  <a:pt x="957" y="1196"/>
                  <a:pt x="459" y="630"/>
                  <a:pt x="47"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4095089" y="3821982"/>
            <a:ext cx="111731" cy="87960"/>
          </a:xfrm>
          <a:custGeom>
            <a:avLst/>
            <a:gdLst/>
            <a:ahLst/>
            <a:cxnLst/>
            <a:rect l="l" t="t" r="r" b="b"/>
            <a:pathLst>
              <a:path w="1866" h="1469" extrusionOk="0">
                <a:moveTo>
                  <a:pt x="441" y="0"/>
                </a:moveTo>
                <a:cubicBezTo>
                  <a:pt x="336" y="0"/>
                  <a:pt x="250" y="24"/>
                  <a:pt x="0" y="121"/>
                </a:cubicBezTo>
                <a:cubicBezTo>
                  <a:pt x="128" y="276"/>
                  <a:pt x="324" y="351"/>
                  <a:pt x="445" y="514"/>
                </a:cubicBezTo>
                <a:cubicBezTo>
                  <a:pt x="541" y="645"/>
                  <a:pt x="497" y="770"/>
                  <a:pt x="492" y="783"/>
                </a:cubicBezTo>
                <a:cubicBezTo>
                  <a:pt x="456" y="874"/>
                  <a:pt x="451" y="886"/>
                  <a:pt x="624" y="1012"/>
                </a:cubicBezTo>
                <a:cubicBezTo>
                  <a:pt x="748" y="1105"/>
                  <a:pt x="786" y="1133"/>
                  <a:pt x="1797" y="1447"/>
                </a:cubicBezTo>
                <a:cubicBezTo>
                  <a:pt x="1817" y="1452"/>
                  <a:pt x="1844" y="1462"/>
                  <a:pt x="1865" y="1469"/>
                </a:cubicBezTo>
                <a:cubicBezTo>
                  <a:pt x="1780" y="1376"/>
                  <a:pt x="1632" y="1213"/>
                  <a:pt x="1542" y="1115"/>
                </a:cubicBezTo>
                <a:cubicBezTo>
                  <a:pt x="1527" y="1115"/>
                  <a:pt x="1513" y="1116"/>
                  <a:pt x="1498" y="1116"/>
                </a:cubicBezTo>
                <a:cubicBezTo>
                  <a:pt x="1096" y="1116"/>
                  <a:pt x="946" y="827"/>
                  <a:pt x="831" y="527"/>
                </a:cubicBezTo>
                <a:cubicBezTo>
                  <a:pt x="667" y="106"/>
                  <a:pt x="619" y="36"/>
                  <a:pt x="461" y="0"/>
                </a:cubicBezTo>
                <a:cubicBezTo>
                  <a:pt x="455" y="0"/>
                  <a:pt x="448"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5069483" y="3412711"/>
            <a:ext cx="592548" cy="844273"/>
          </a:xfrm>
          <a:custGeom>
            <a:avLst/>
            <a:gdLst/>
            <a:ahLst/>
            <a:cxnLst/>
            <a:rect l="l" t="t" r="r" b="b"/>
            <a:pathLst>
              <a:path w="9896" h="14100" extrusionOk="0">
                <a:moveTo>
                  <a:pt x="7230" y="1"/>
                </a:moveTo>
                <a:cubicBezTo>
                  <a:pt x="6903" y="674"/>
                  <a:pt x="6445" y="1273"/>
                  <a:pt x="6161" y="1969"/>
                </a:cubicBezTo>
                <a:cubicBezTo>
                  <a:pt x="6054" y="2230"/>
                  <a:pt x="6059" y="2540"/>
                  <a:pt x="6176" y="2888"/>
                </a:cubicBezTo>
                <a:cubicBezTo>
                  <a:pt x="6214" y="3002"/>
                  <a:pt x="6214" y="3002"/>
                  <a:pt x="5879" y="3661"/>
                </a:cubicBezTo>
                <a:cubicBezTo>
                  <a:pt x="4734" y="5910"/>
                  <a:pt x="4734" y="5910"/>
                  <a:pt x="4654" y="6317"/>
                </a:cubicBezTo>
                <a:cubicBezTo>
                  <a:pt x="4603" y="6575"/>
                  <a:pt x="4330" y="6712"/>
                  <a:pt x="4295" y="6979"/>
                </a:cubicBezTo>
                <a:cubicBezTo>
                  <a:pt x="4230" y="7477"/>
                  <a:pt x="4383" y="7963"/>
                  <a:pt x="4375" y="8457"/>
                </a:cubicBezTo>
                <a:cubicBezTo>
                  <a:pt x="4370" y="8756"/>
                  <a:pt x="4319" y="9051"/>
                  <a:pt x="4341" y="9350"/>
                </a:cubicBezTo>
                <a:cubicBezTo>
                  <a:pt x="4363" y="9637"/>
                  <a:pt x="4716" y="9840"/>
                  <a:pt x="4545" y="10174"/>
                </a:cubicBezTo>
                <a:cubicBezTo>
                  <a:pt x="4535" y="10194"/>
                  <a:pt x="3104" y="12347"/>
                  <a:pt x="268" y="13952"/>
                </a:cubicBezTo>
                <a:lnTo>
                  <a:pt x="268" y="13952"/>
                </a:lnTo>
                <a:cubicBezTo>
                  <a:pt x="620" y="13754"/>
                  <a:pt x="1016" y="13519"/>
                  <a:pt x="1329" y="13334"/>
                </a:cubicBezTo>
                <a:cubicBezTo>
                  <a:pt x="2526" y="12553"/>
                  <a:pt x="2724" y="12387"/>
                  <a:pt x="3999" y="11318"/>
                </a:cubicBezTo>
                <a:cubicBezTo>
                  <a:pt x="4925" y="10471"/>
                  <a:pt x="5025" y="10356"/>
                  <a:pt x="6228" y="8960"/>
                </a:cubicBezTo>
                <a:cubicBezTo>
                  <a:pt x="6961" y="8033"/>
                  <a:pt x="7000" y="7968"/>
                  <a:pt x="8021" y="6301"/>
                </a:cubicBezTo>
                <a:cubicBezTo>
                  <a:pt x="8581" y="5295"/>
                  <a:pt x="8611" y="5222"/>
                  <a:pt x="9358" y="3384"/>
                </a:cubicBezTo>
                <a:lnTo>
                  <a:pt x="9479" y="3043"/>
                </a:lnTo>
                <a:cubicBezTo>
                  <a:pt x="9538" y="2866"/>
                  <a:pt x="9538" y="2866"/>
                  <a:pt x="9534" y="2768"/>
                </a:cubicBezTo>
                <a:lnTo>
                  <a:pt x="9534" y="2768"/>
                </a:lnTo>
                <a:cubicBezTo>
                  <a:pt x="9404" y="2913"/>
                  <a:pt x="9315" y="3101"/>
                  <a:pt x="9307" y="3121"/>
                </a:cubicBezTo>
                <a:lnTo>
                  <a:pt x="9307" y="3121"/>
                </a:lnTo>
                <a:lnTo>
                  <a:pt x="9309" y="3099"/>
                </a:lnTo>
                <a:cubicBezTo>
                  <a:pt x="9320" y="3074"/>
                  <a:pt x="9337" y="3040"/>
                  <a:pt x="9349" y="3017"/>
                </a:cubicBezTo>
                <a:cubicBezTo>
                  <a:pt x="9498" y="2568"/>
                  <a:pt x="9895" y="1375"/>
                  <a:pt x="9655" y="1173"/>
                </a:cubicBezTo>
                <a:lnTo>
                  <a:pt x="9655" y="1173"/>
                </a:lnTo>
                <a:cubicBezTo>
                  <a:pt x="9631" y="1193"/>
                  <a:pt x="9599" y="1217"/>
                  <a:pt x="9575" y="1237"/>
                </a:cubicBezTo>
                <a:cubicBezTo>
                  <a:pt x="9226" y="914"/>
                  <a:pt x="9200" y="365"/>
                  <a:pt x="8775" y="98"/>
                </a:cubicBezTo>
                <a:cubicBezTo>
                  <a:pt x="8666" y="30"/>
                  <a:pt x="8557" y="7"/>
                  <a:pt x="8447" y="7"/>
                </a:cubicBezTo>
                <a:cubicBezTo>
                  <a:pt x="8238" y="7"/>
                  <a:pt x="8028" y="88"/>
                  <a:pt x="7820" y="88"/>
                </a:cubicBezTo>
                <a:cubicBezTo>
                  <a:pt x="7792" y="88"/>
                  <a:pt x="7764" y="87"/>
                  <a:pt x="7736" y="83"/>
                </a:cubicBezTo>
                <a:cubicBezTo>
                  <a:pt x="7632" y="495"/>
                  <a:pt x="7560" y="759"/>
                  <a:pt x="7436" y="1173"/>
                </a:cubicBezTo>
                <a:cubicBezTo>
                  <a:pt x="7371" y="726"/>
                  <a:pt x="7323" y="451"/>
                  <a:pt x="7230" y="1"/>
                </a:cubicBezTo>
                <a:close/>
                <a:moveTo>
                  <a:pt x="268" y="13952"/>
                </a:moveTo>
                <a:cubicBezTo>
                  <a:pt x="175" y="14004"/>
                  <a:pt x="85" y="14054"/>
                  <a:pt x="1" y="14099"/>
                </a:cubicBezTo>
                <a:cubicBezTo>
                  <a:pt x="91" y="14051"/>
                  <a:pt x="180" y="14002"/>
                  <a:pt x="268" y="13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4480164" y="2255316"/>
            <a:ext cx="950974" cy="1286169"/>
          </a:xfrm>
          <a:custGeom>
            <a:avLst/>
            <a:gdLst/>
            <a:ahLst/>
            <a:cxnLst/>
            <a:rect l="l" t="t" r="r" b="b"/>
            <a:pathLst>
              <a:path w="15882" h="21480" extrusionOk="0">
                <a:moveTo>
                  <a:pt x="488" y="4784"/>
                </a:moveTo>
                <a:lnTo>
                  <a:pt x="489" y="4785"/>
                </a:lnTo>
                <a:lnTo>
                  <a:pt x="489" y="4785"/>
                </a:lnTo>
                <a:cubicBezTo>
                  <a:pt x="488" y="4785"/>
                  <a:pt x="488" y="4784"/>
                  <a:pt x="488" y="4784"/>
                </a:cubicBezTo>
                <a:close/>
                <a:moveTo>
                  <a:pt x="489" y="4785"/>
                </a:moveTo>
                <a:cubicBezTo>
                  <a:pt x="490" y="4786"/>
                  <a:pt x="491" y="4788"/>
                  <a:pt x="492" y="4789"/>
                </a:cubicBezTo>
                <a:lnTo>
                  <a:pt x="489" y="4785"/>
                </a:lnTo>
                <a:close/>
                <a:moveTo>
                  <a:pt x="15485" y="5879"/>
                </a:moveTo>
                <a:lnTo>
                  <a:pt x="15503" y="5897"/>
                </a:lnTo>
                <a:lnTo>
                  <a:pt x="15493" y="5900"/>
                </a:lnTo>
                <a:lnTo>
                  <a:pt x="15485" y="5879"/>
                </a:lnTo>
                <a:close/>
                <a:moveTo>
                  <a:pt x="4380" y="12249"/>
                </a:moveTo>
                <a:lnTo>
                  <a:pt x="4380" y="12249"/>
                </a:lnTo>
                <a:cubicBezTo>
                  <a:pt x="4385" y="12257"/>
                  <a:pt x="4391" y="12267"/>
                  <a:pt x="4396" y="12274"/>
                </a:cubicBezTo>
                <a:cubicBezTo>
                  <a:pt x="4391" y="12267"/>
                  <a:pt x="4385" y="12256"/>
                  <a:pt x="4380" y="12249"/>
                </a:cubicBezTo>
                <a:close/>
                <a:moveTo>
                  <a:pt x="4447" y="12346"/>
                </a:moveTo>
                <a:lnTo>
                  <a:pt x="4447" y="12346"/>
                </a:lnTo>
                <a:cubicBezTo>
                  <a:pt x="4452" y="12355"/>
                  <a:pt x="4459" y="12365"/>
                  <a:pt x="4463" y="12371"/>
                </a:cubicBezTo>
                <a:cubicBezTo>
                  <a:pt x="4458" y="12364"/>
                  <a:pt x="4452" y="12355"/>
                  <a:pt x="4447" y="12346"/>
                </a:cubicBezTo>
                <a:close/>
                <a:moveTo>
                  <a:pt x="4464" y="12372"/>
                </a:moveTo>
                <a:cubicBezTo>
                  <a:pt x="4469" y="12379"/>
                  <a:pt x="4476" y="12389"/>
                  <a:pt x="4481" y="12396"/>
                </a:cubicBezTo>
                <a:cubicBezTo>
                  <a:pt x="4476" y="12389"/>
                  <a:pt x="4469" y="12380"/>
                  <a:pt x="4464" y="12372"/>
                </a:cubicBezTo>
                <a:close/>
                <a:moveTo>
                  <a:pt x="4498" y="12421"/>
                </a:moveTo>
                <a:lnTo>
                  <a:pt x="4498" y="12421"/>
                </a:lnTo>
                <a:cubicBezTo>
                  <a:pt x="4503" y="12427"/>
                  <a:pt x="4509" y="12437"/>
                  <a:pt x="4514" y="12446"/>
                </a:cubicBezTo>
                <a:cubicBezTo>
                  <a:pt x="4509" y="12437"/>
                  <a:pt x="4503" y="12428"/>
                  <a:pt x="4498" y="12421"/>
                </a:cubicBezTo>
                <a:close/>
                <a:moveTo>
                  <a:pt x="4548" y="12494"/>
                </a:moveTo>
                <a:cubicBezTo>
                  <a:pt x="4553" y="12502"/>
                  <a:pt x="4559" y="12510"/>
                  <a:pt x="4564" y="12518"/>
                </a:cubicBezTo>
                <a:cubicBezTo>
                  <a:pt x="4559" y="12512"/>
                  <a:pt x="4553" y="12502"/>
                  <a:pt x="4548" y="12494"/>
                </a:cubicBezTo>
                <a:close/>
                <a:moveTo>
                  <a:pt x="4565" y="12519"/>
                </a:moveTo>
                <a:cubicBezTo>
                  <a:pt x="4569" y="12525"/>
                  <a:pt x="4576" y="12536"/>
                  <a:pt x="4582" y="12544"/>
                </a:cubicBezTo>
                <a:cubicBezTo>
                  <a:pt x="4576" y="12536"/>
                  <a:pt x="4570" y="12527"/>
                  <a:pt x="4565" y="12519"/>
                </a:cubicBezTo>
                <a:close/>
                <a:moveTo>
                  <a:pt x="4632" y="12617"/>
                </a:moveTo>
                <a:lnTo>
                  <a:pt x="4632" y="12617"/>
                </a:lnTo>
                <a:cubicBezTo>
                  <a:pt x="4637" y="12625"/>
                  <a:pt x="4645" y="12635"/>
                  <a:pt x="4648" y="12641"/>
                </a:cubicBezTo>
                <a:cubicBezTo>
                  <a:pt x="4643" y="12633"/>
                  <a:pt x="4637" y="12625"/>
                  <a:pt x="4632" y="12617"/>
                </a:cubicBezTo>
                <a:close/>
                <a:moveTo>
                  <a:pt x="4667" y="12667"/>
                </a:moveTo>
                <a:cubicBezTo>
                  <a:pt x="4672" y="12673"/>
                  <a:pt x="4678" y="12683"/>
                  <a:pt x="4683" y="12691"/>
                </a:cubicBezTo>
                <a:cubicBezTo>
                  <a:pt x="4678" y="12683"/>
                  <a:pt x="4672" y="12674"/>
                  <a:pt x="4667" y="12667"/>
                </a:cubicBezTo>
                <a:close/>
                <a:moveTo>
                  <a:pt x="4683" y="12691"/>
                </a:moveTo>
                <a:cubicBezTo>
                  <a:pt x="4688" y="12697"/>
                  <a:pt x="4694" y="12708"/>
                  <a:pt x="4699" y="12715"/>
                </a:cubicBezTo>
                <a:cubicBezTo>
                  <a:pt x="4694" y="12708"/>
                  <a:pt x="4688" y="12698"/>
                  <a:pt x="4683" y="12691"/>
                </a:cubicBezTo>
                <a:close/>
                <a:moveTo>
                  <a:pt x="4750" y="12789"/>
                </a:moveTo>
                <a:cubicBezTo>
                  <a:pt x="4756" y="12797"/>
                  <a:pt x="4763" y="12806"/>
                  <a:pt x="4768" y="12814"/>
                </a:cubicBezTo>
                <a:cubicBezTo>
                  <a:pt x="4763" y="12806"/>
                  <a:pt x="4756" y="12796"/>
                  <a:pt x="4750" y="12789"/>
                </a:cubicBezTo>
                <a:close/>
                <a:moveTo>
                  <a:pt x="4769" y="12814"/>
                </a:moveTo>
                <a:cubicBezTo>
                  <a:pt x="4773" y="12820"/>
                  <a:pt x="4779" y="12830"/>
                  <a:pt x="4785" y="12837"/>
                </a:cubicBezTo>
                <a:cubicBezTo>
                  <a:pt x="4780" y="12830"/>
                  <a:pt x="4774" y="12821"/>
                  <a:pt x="4769" y="12814"/>
                </a:cubicBezTo>
                <a:close/>
                <a:moveTo>
                  <a:pt x="4802" y="12862"/>
                </a:moveTo>
                <a:cubicBezTo>
                  <a:pt x="4807" y="12870"/>
                  <a:pt x="4814" y="12880"/>
                  <a:pt x="4819" y="12887"/>
                </a:cubicBezTo>
                <a:cubicBezTo>
                  <a:pt x="4814" y="12878"/>
                  <a:pt x="4807" y="12870"/>
                  <a:pt x="4802" y="12862"/>
                </a:cubicBezTo>
                <a:close/>
                <a:moveTo>
                  <a:pt x="4819" y="12887"/>
                </a:moveTo>
                <a:cubicBezTo>
                  <a:pt x="4824" y="12894"/>
                  <a:pt x="4830" y="12904"/>
                  <a:pt x="4835" y="12911"/>
                </a:cubicBezTo>
                <a:cubicBezTo>
                  <a:pt x="4830" y="12903"/>
                  <a:pt x="4824" y="12894"/>
                  <a:pt x="4819" y="12887"/>
                </a:cubicBezTo>
                <a:close/>
                <a:moveTo>
                  <a:pt x="4836" y="12912"/>
                </a:moveTo>
                <a:cubicBezTo>
                  <a:pt x="4840" y="12918"/>
                  <a:pt x="4848" y="12929"/>
                  <a:pt x="4853" y="12937"/>
                </a:cubicBezTo>
                <a:cubicBezTo>
                  <a:pt x="4848" y="12929"/>
                  <a:pt x="4841" y="12919"/>
                  <a:pt x="4836" y="12912"/>
                </a:cubicBezTo>
                <a:close/>
                <a:moveTo>
                  <a:pt x="4888" y="12985"/>
                </a:moveTo>
                <a:cubicBezTo>
                  <a:pt x="4892" y="12993"/>
                  <a:pt x="4899" y="13003"/>
                  <a:pt x="4904" y="13009"/>
                </a:cubicBezTo>
                <a:cubicBezTo>
                  <a:pt x="4899" y="13001"/>
                  <a:pt x="4893" y="12993"/>
                  <a:pt x="4888" y="12985"/>
                </a:cubicBezTo>
                <a:close/>
                <a:moveTo>
                  <a:pt x="4904" y="13009"/>
                </a:moveTo>
                <a:lnTo>
                  <a:pt x="4913" y="13022"/>
                </a:lnTo>
                <a:lnTo>
                  <a:pt x="4913" y="13022"/>
                </a:lnTo>
                <a:cubicBezTo>
                  <a:pt x="4910" y="13017"/>
                  <a:pt x="4906" y="13013"/>
                  <a:pt x="4904" y="13009"/>
                </a:cubicBezTo>
                <a:close/>
                <a:moveTo>
                  <a:pt x="4913" y="13022"/>
                </a:moveTo>
                <a:cubicBezTo>
                  <a:pt x="4916" y="13026"/>
                  <a:pt x="4919" y="13030"/>
                  <a:pt x="4921" y="13034"/>
                </a:cubicBezTo>
                <a:lnTo>
                  <a:pt x="4913" y="13022"/>
                </a:lnTo>
                <a:close/>
                <a:moveTo>
                  <a:pt x="8426" y="1"/>
                </a:moveTo>
                <a:cubicBezTo>
                  <a:pt x="8416" y="8"/>
                  <a:pt x="8405" y="18"/>
                  <a:pt x="8397" y="26"/>
                </a:cubicBezTo>
                <a:cubicBezTo>
                  <a:pt x="8561" y="389"/>
                  <a:pt x="8938" y="558"/>
                  <a:pt x="9160" y="866"/>
                </a:cubicBezTo>
                <a:cubicBezTo>
                  <a:pt x="9149" y="900"/>
                  <a:pt x="9135" y="943"/>
                  <a:pt x="9125" y="975"/>
                </a:cubicBezTo>
                <a:cubicBezTo>
                  <a:pt x="8172" y="1061"/>
                  <a:pt x="8172" y="1061"/>
                  <a:pt x="8339" y="1449"/>
                </a:cubicBezTo>
                <a:cubicBezTo>
                  <a:pt x="7167" y="1209"/>
                  <a:pt x="7167" y="1209"/>
                  <a:pt x="6928" y="1202"/>
                </a:cubicBezTo>
                <a:cubicBezTo>
                  <a:pt x="6856" y="1200"/>
                  <a:pt x="6806" y="1199"/>
                  <a:pt x="6763" y="1199"/>
                </a:cubicBezTo>
                <a:cubicBezTo>
                  <a:pt x="6704" y="1199"/>
                  <a:pt x="6659" y="1200"/>
                  <a:pt x="6594" y="1203"/>
                </a:cubicBezTo>
                <a:cubicBezTo>
                  <a:pt x="6102" y="1221"/>
                  <a:pt x="5828" y="1817"/>
                  <a:pt x="5328" y="1817"/>
                </a:cubicBezTo>
                <a:cubicBezTo>
                  <a:pt x="5253" y="1817"/>
                  <a:pt x="5172" y="1804"/>
                  <a:pt x="5085" y="1773"/>
                </a:cubicBezTo>
                <a:cubicBezTo>
                  <a:pt x="4736" y="1649"/>
                  <a:pt x="4476" y="1314"/>
                  <a:pt x="4075" y="1314"/>
                </a:cubicBezTo>
                <a:cubicBezTo>
                  <a:pt x="4051" y="1314"/>
                  <a:pt x="4028" y="1315"/>
                  <a:pt x="4003" y="1317"/>
                </a:cubicBezTo>
                <a:cubicBezTo>
                  <a:pt x="3884" y="1330"/>
                  <a:pt x="2050" y="1793"/>
                  <a:pt x="1682" y="2094"/>
                </a:cubicBezTo>
                <a:cubicBezTo>
                  <a:pt x="1675" y="2133"/>
                  <a:pt x="1679" y="2158"/>
                  <a:pt x="1681" y="2184"/>
                </a:cubicBezTo>
                <a:cubicBezTo>
                  <a:pt x="1684" y="2208"/>
                  <a:pt x="1686" y="2231"/>
                  <a:pt x="1690" y="2256"/>
                </a:cubicBezTo>
                <a:cubicBezTo>
                  <a:pt x="1692" y="2277"/>
                  <a:pt x="1695" y="2300"/>
                  <a:pt x="1697" y="2322"/>
                </a:cubicBezTo>
                <a:cubicBezTo>
                  <a:pt x="1700" y="2343"/>
                  <a:pt x="1702" y="2364"/>
                  <a:pt x="1705" y="2385"/>
                </a:cubicBezTo>
                <a:cubicBezTo>
                  <a:pt x="1707" y="2405"/>
                  <a:pt x="1711" y="2424"/>
                  <a:pt x="1712" y="2445"/>
                </a:cubicBezTo>
                <a:cubicBezTo>
                  <a:pt x="1715" y="2463"/>
                  <a:pt x="1716" y="2483"/>
                  <a:pt x="1718" y="2502"/>
                </a:cubicBezTo>
                <a:cubicBezTo>
                  <a:pt x="1721" y="2522"/>
                  <a:pt x="1722" y="2539"/>
                  <a:pt x="1725" y="2559"/>
                </a:cubicBezTo>
                <a:cubicBezTo>
                  <a:pt x="1727" y="2578"/>
                  <a:pt x="1729" y="2595"/>
                  <a:pt x="1731" y="2615"/>
                </a:cubicBezTo>
                <a:cubicBezTo>
                  <a:pt x="937" y="2619"/>
                  <a:pt x="937" y="2619"/>
                  <a:pt x="1001" y="2890"/>
                </a:cubicBezTo>
                <a:cubicBezTo>
                  <a:pt x="1066" y="2912"/>
                  <a:pt x="1153" y="2933"/>
                  <a:pt x="1218" y="2943"/>
                </a:cubicBezTo>
                <a:cubicBezTo>
                  <a:pt x="1290" y="2923"/>
                  <a:pt x="1382" y="2887"/>
                  <a:pt x="1449" y="2854"/>
                </a:cubicBezTo>
                <a:lnTo>
                  <a:pt x="1449" y="2854"/>
                </a:lnTo>
                <a:cubicBezTo>
                  <a:pt x="1507" y="3499"/>
                  <a:pt x="666" y="3330"/>
                  <a:pt x="318" y="3630"/>
                </a:cubicBezTo>
                <a:cubicBezTo>
                  <a:pt x="1" y="3905"/>
                  <a:pt x="1" y="3905"/>
                  <a:pt x="457" y="4738"/>
                </a:cubicBezTo>
                <a:cubicBezTo>
                  <a:pt x="1413" y="4651"/>
                  <a:pt x="2287" y="4123"/>
                  <a:pt x="3259" y="4123"/>
                </a:cubicBezTo>
                <a:cubicBezTo>
                  <a:pt x="3392" y="4123"/>
                  <a:pt x="3526" y="4133"/>
                  <a:pt x="3663" y="4155"/>
                </a:cubicBezTo>
                <a:cubicBezTo>
                  <a:pt x="3688" y="4159"/>
                  <a:pt x="6083" y="4952"/>
                  <a:pt x="4914" y="8830"/>
                </a:cubicBezTo>
                <a:cubicBezTo>
                  <a:pt x="4680" y="9607"/>
                  <a:pt x="4062" y="10260"/>
                  <a:pt x="4174" y="11148"/>
                </a:cubicBezTo>
                <a:cubicBezTo>
                  <a:pt x="4246" y="11720"/>
                  <a:pt x="4285" y="12028"/>
                  <a:pt x="4422" y="12311"/>
                </a:cubicBezTo>
                <a:lnTo>
                  <a:pt x="4422" y="12311"/>
                </a:lnTo>
                <a:cubicBezTo>
                  <a:pt x="4422" y="12311"/>
                  <a:pt x="4422" y="12311"/>
                  <a:pt x="4422" y="12311"/>
                </a:cubicBezTo>
                <a:lnTo>
                  <a:pt x="4422" y="12311"/>
                </a:lnTo>
                <a:cubicBezTo>
                  <a:pt x="4493" y="12458"/>
                  <a:pt x="4592" y="12598"/>
                  <a:pt x="4735" y="12766"/>
                </a:cubicBezTo>
                <a:lnTo>
                  <a:pt x="4735" y="12766"/>
                </a:lnTo>
                <a:cubicBezTo>
                  <a:pt x="4735" y="12765"/>
                  <a:pt x="4734" y="12764"/>
                  <a:pt x="4734" y="12764"/>
                </a:cubicBezTo>
                <a:lnTo>
                  <a:pt x="4734" y="12764"/>
                </a:lnTo>
                <a:cubicBezTo>
                  <a:pt x="4735" y="12764"/>
                  <a:pt x="4735" y="12765"/>
                  <a:pt x="4735" y="12766"/>
                </a:cubicBezTo>
                <a:lnTo>
                  <a:pt x="4735" y="12766"/>
                </a:lnTo>
                <a:cubicBezTo>
                  <a:pt x="4735" y="12766"/>
                  <a:pt x="4735" y="12766"/>
                  <a:pt x="4735" y="12766"/>
                </a:cubicBezTo>
                <a:lnTo>
                  <a:pt x="4735" y="12766"/>
                </a:lnTo>
                <a:cubicBezTo>
                  <a:pt x="4740" y="12773"/>
                  <a:pt x="4746" y="12782"/>
                  <a:pt x="4750" y="12788"/>
                </a:cubicBezTo>
                <a:cubicBezTo>
                  <a:pt x="4746" y="12781"/>
                  <a:pt x="4740" y="12773"/>
                  <a:pt x="4735" y="12766"/>
                </a:cubicBezTo>
                <a:lnTo>
                  <a:pt x="4735" y="12766"/>
                </a:lnTo>
                <a:cubicBezTo>
                  <a:pt x="4913" y="12972"/>
                  <a:pt x="5160" y="13220"/>
                  <a:pt x="5511" y="13572"/>
                </a:cubicBezTo>
                <a:cubicBezTo>
                  <a:pt x="5796" y="13857"/>
                  <a:pt x="5796" y="13857"/>
                  <a:pt x="5898" y="13917"/>
                </a:cubicBezTo>
                <a:cubicBezTo>
                  <a:pt x="6471" y="14005"/>
                  <a:pt x="8371" y="17893"/>
                  <a:pt x="8366" y="17929"/>
                </a:cubicBezTo>
                <a:cubicBezTo>
                  <a:pt x="8345" y="18127"/>
                  <a:pt x="8308" y="18459"/>
                  <a:pt x="8659" y="18650"/>
                </a:cubicBezTo>
                <a:cubicBezTo>
                  <a:pt x="9903" y="19327"/>
                  <a:pt x="10350" y="19571"/>
                  <a:pt x="10731" y="19571"/>
                </a:cubicBezTo>
                <a:cubicBezTo>
                  <a:pt x="10882" y="19571"/>
                  <a:pt x="11023" y="19532"/>
                  <a:pt x="11200" y="19467"/>
                </a:cubicBezTo>
                <a:cubicBezTo>
                  <a:pt x="11305" y="19427"/>
                  <a:pt x="11432" y="19380"/>
                  <a:pt x="11587" y="19380"/>
                </a:cubicBezTo>
                <a:cubicBezTo>
                  <a:pt x="11726" y="19380"/>
                  <a:pt x="11889" y="19418"/>
                  <a:pt x="12082" y="19533"/>
                </a:cubicBezTo>
                <a:cubicBezTo>
                  <a:pt x="12542" y="19806"/>
                  <a:pt x="13122" y="19754"/>
                  <a:pt x="13564" y="20077"/>
                </a:cubicBezTo>
                <a:cubicBezTo>
                  <a:pt x="13886" y="20311"/>
                  <a:pt x="13957" y="20584"/>
                  <a:pt x="14020" y="20944"/>
                </a:cubicBezTo>
                <a:cubicBezTo>
                  <a:pt x="14066" y="21197"/>
                  <a:pt x="14172" y="21364"/>
                  <a:pt x="14334" y="21436"/>
                </a:cubicBezTo>
                <a:cubicBezTo>
                  <a:pt x="14403" y="21467"/>
                  <a:pt x="14466" y="21479"/>
                  <a:pt x="14525" y="21479"/>
                </a:cubicBezTo>
                <a:cubicBezTo>
                  <a:pt x="14620" y="21479"/>
                  <a:pt x="14703" y="21448"/>
                  <a:pt x="14781" y="21418"/>
                </a:cubicBezTo>
                <a:cubicBezTo>
                  <a:pt x="14388" y="20607"/>
                  <a:pt x="15033" y="19721"/>
                  <a:pt x="14604" y="18910"/>
                </a:cubicBezTo>
                <a:cubicBezTo>
                  <a:pt x="14533" y="18776"/>
                  <a:pt x="14498" y="18709"/>
                  <a:pt x="14347" y="18709"/>
                </a:cubicBezTo>
                <a:cubicBezTo>
                  <a:pt x="14201" y="18709"/>
                  <a:pt x="13946" y="18772"/>
                  <a:pt x="13442" y="18896"/>
                </a:cubicBezTo>
                <a:cubicBezTo>
                  <a:pt x="13814" y="17315"/>
                  <a:pt x="13814" y="17315"/>
                  <a:pt x="13615" y="16718"/>
                </a:cubicBezTo>
                <a:lnTo>
                  <a:pt x="13615" y="16718"/>
                </a:lnTo>
                <a:cubicBezTo>
                  <a:pt x="12991" y="17106"/>
                  <a:pt x="12609" y="18296"/>
                  <a:pt x="11876" y="18296"/>
                </a:cubicBezTo>
                <a:cubicBezTo>
                  <a:pt x="11734" y="18296"/>
                  <a:pt x="11580" y="18251"/>
                  <a:pt x="11407" y="18148"/>
                </a:cubicBezTo>
                <a:cubicBezTo>
                  <a:pt x="11000" y="17903"/>
                  <a:pt x="10679" y="17711"/>
                  <a:pt x="11079" y="15196"/>
                </a:cubicBezTo>
                <a:cubicBezTo>
                  <a:pt x="11118" y="14956"/>
                  <a:pt x="11233" y="14228"/>
                  <a:pt x="12101" y="13733"/>
                </a:cubicBezTo>
                <a:cubicBezTo>
                  <a:pt x="12217" y="13667"/>
                  <a:pt x="12336" y="13648"/>
                  <a:pt x="12457" y="13648"/>
                </a:cubicBezTo>
                <a:cubicBezTo>
                  <a:pt x="12614" y="13648"/>
                  <a:pt x="12774" y="13680"/>
                  <a:pt x="12931" y="13680"/>
                </a:cubicBezTo>
                <a:cubicBezTo>
                  <a:pt x="12999" y="13680"/>
                  <a:pt x="13067" y="13674"/>
                  <a:pt x="13133" y="13657"/>
                </a:cubicBezTo>
                <a:cubicBezTo>
                  <a:pt x="13534" y="13557"/>
                  <a:pt x="13243" y="12979"/>
                  <a:pt x="13661" y="12889"/>
                </a:cubicBezTo>
                <a:cubicBezTo>
                  <a:pt x="13747" y="12870"/>
                  <a:pt x="13840" y="12851"/>
                  <a:pt x="13939" y="12851"/>
                </a:cubicBezTo>
                <a:cubicBezTo>
                  <a:pt x="14126" y="12851"/>
                  <a:pt x="14337" y="12920"/>
                  <a:pt x="14569" y="13202"/>
                </a:cubicBezTo>
                <a:cubicBezTo>
                  <a:pt x="14691" y="13350"/>
                  <a:pt x="14691" y="13350"/>
                  <a:pt x="15208" y="14616"/>
                </a:cubicBezTo>
                <a:cubicBezTo>
                  <a:pt x="15347" y="14380"/>
                  <a:pt x="15410" y="14273"/>
                  <a:pt x="15425" y="14059"/>
                </a:cubicBezTo>
                <a:cubicBezTo>
                  <a:pt x="15471" y="13429"/>
                  <a:pt x="14916" y="12970"/>
                  <a:pt x="14934" y="12349"/>
                </a:cubicBezTo>
                <a:cubicBezTo>
                  <a:pt x="14956" y="11570"/>
                  <a:pt x="15500" y="10934"/>
                  <a:pt x="15534" y="10158"/>
                </a:cubicBezTo>
                <a:cubicBezTo>
                  <a:pt x="15561" y="9508"/>
                  <a:pt x="15545" y="8827"/>
                  <a:pt x="15487" y="8186"/>
                </a:cubicBezTo>
                <a:lnTo>
                  <a:pt x="15464" y="5966"/>
                </a:lnTo>
                <a:lnTo>
                  <a:pt x="15464" y="5966"/>
                </a:lnTo>
                <a:cubicBezTo>
                  <a:pt x="15484" y="5992"/>
                  <a:pt x="15503" y="6021"/>
                  <a:pt x="15523" y="6048"/>
                </a:cubicBezTo>
                <a:cubicBezTo>
                  <a:pt x="15540" y="6073"/>
                  <a:pt x="15559" y="6100"/>
                  <a:pt x="15577" y="6125"/>
                </a:cubicBezTo>
                <a:cubicBezTo>
                  <a:pt x="15594" y="6150"/>
                  <a:pt x="15612" y="6175"/>
                  <a:pt x="15628" y="6200"/>
                </a:cubicBezTo>
                <a:cubicBezTo>
                  <a:pt x="15645" y="6223"/>
                  <a:pt x="15661" y="6247"/>
                  <a:pt x="15677" y="6270"/>
                </a:cubicBezTo>
                <a:cubicBezTo>
                  <a:pt x="15692" y="6292"/>
                  <a:pt x="15707" y="6315"/>
                  <a:pt x="15722" y="6336"/>
                </a:cubicBezTo>
                <a:lnTo>
                  <a:pt x="15764" y="6398"/>
                </a:lnTo>
                <a:lnTo>
                  <a:pt x="15802" y="6456"/>
                </a:lnTo>
                <a:cubicBezTo>
                  <a:pt x="15814" y="6473"/>
                  <a:pt x="15826" y="6492"/>
                  <a:pt x="15838" y="6509"/>
                </a:cubicBezTo>
                <a:cubicBezTo>
                  <a:pt x="15882" y="5622"/>
                  <a:pt x="15797" y="5468"/>
                  <a:pt x="15682" y="5255"/>
                </a:cubicBezTo>
                <a:cubicBezTo>
                  <a:pt x="15669" y="5245"/>
                  <a:pt x="15660" y="5241"/>
                  <a:pt x="15652" y="5241"/>
                </a:cubicBezTo>
                <a:cubicBezTo>
                  <a:pt x="15641" y="5241"/>
                  <a:pt x="15634" y="5249"/>
                  <a:pt x="15627" y="5257"/>
                </a:cubicBezTo>
                <a:cubicBezTo>
                  <a:pt x="15616" y="5270"/>
                  <a:pt x="15604" y="5284"/>
                  <a:pt x="15591" y="5297"/>
                </a:cubicBezTo>
                <a:cubicBezTo>
                  <a:pt x="15580" y="5310"/>
                  <a:pt x="15567" y="5322"/>
                  <a:pt x="15555" y="5335"/>
                </a:cubicBezTo>
                <a:cubicBezTo>
                  <a:pt x="15544" y="5348"/>
                  <a:pt x="15531" y="5359"/>
                  <a:pt x="15519" y="5372"/>
                </a:cubicBezTo>
                <a:lnTo>
                  <a:pt x="15484" y="5408"/>
                </a:lnTo>
                <a:cubicBezTo>
                  <a:pt x="15471" y="5419"/>
                  <a:pt x="15459" y="5433"/>
                  <a:pt x="15447" y="5444"/>
                </a:cubicBezTo>
                <a:cubicBezTo>
                  <a:pt x="15434" y="5455"/>
                  <a:pt x="15422" y="5466"/>
                  <a:pt x="15410" y="5479"/>
                </a:cubicBezTo>
                <a:lnTo>
                  <a:pt x="15371" y="5512"/>
                </a:lnTo>
                <a:cubicBezTo>
                  <a:pt x="15186" y="5308"/>
                  <a:pt x="15197" y="5005"/>
                  <a:pt x="15017" y="4798"/>
                </a:cubicBezTo>
                <a:cubicBezTo>
                  <a:pt x="14903" y="4909"/>
                  <a:pt x="14802" y="5034"/>
                  <a:pt x="14691" y="5147"/>
                </a:cubicBezTo>
                <a:cubicBezTo>
                  <a:pt x="14492" y="4929"/>
                  <a:pt x="14456" y="4890"/>
                  <a:pt x="14778" y="4100"/>
                </a:cubicBezTo>
                <a:cubicBezTo>
                  <a:pt x="14949" y="3680"/>
                  <a:pt x="14457" y="3092"/>
                  <a:pt x="14238" y="2857"/>
                </a:cubicBezTo>
                <a:cubicBezTo>
                  <a:pt x="14235" y="2855"/>
                  <a:pt x="12660" y="1719"/>
                  <a:pt x="12426" y="1565"/>
                </a:cubicBezTo>
                <a:lnTo>
                  <a:pt x="12426" y="1565"/>
                </a:lnTo>
                <a:cubicBezTo>
                  <a:pt x="12457" y="1752"/>
                  <a:pt x="12567" y="1909"/>
                  <a:pt x="12632" y="2084"/>
                </a:cubicBezTo>
                <a:cubicBezTo>
                  <a:pt x="12209" y="2038"/>
                  <a:pt x="12009" y="1505"/>
                  <a:pt x="11565" y="1505"/>
                </a:cubicBezTo>
                <a:cubicBezTo>
                  <a:pt x="11517" y="1505"/>
                  <a:pt x="11467" y="1511"/>
                  <a:pt x="11413" y="1524"/>
                </a:cubicBezTo>
                <a:cubicBezTo>
                  <a:pt x="11413" y="1565"/>
                  <a:pt x="11391" y="1623"/>
                  <a:pt x="11411" y="1658"/>
                </a:cubicBezTo>
                <a:cubicBezTo>
                  <a:pt x="11508" y="1826"/>
                  <a:pt x="11616" y="1987"/>
                  <a:pt x="11716" y="2151"/>
                </a:cubicBezTo>
                <a:cubicBezTo>
                  <a:pt x="11894" y="2446"/>
                  <a:pt x="11894" y="2446"/>
                  <a:pt x="12556" y="3061"/>
                </a:cubicBezTo>
                <a:cubicBezTo>
                  <a:pt x="12892" y="3372"/>
                  <a:pt x="12709" y="3863"/>
                  <a:pt x="12954" y="4206"/>
                </a:cubicBezTo>
                <a:cubicBezTo>
                  <a:pt x="13129" y="4451"/>
                  <a:pt x="13143" y="4482"/>
                  <a:pt x="13155" y="4671"/>
                </a:cubicBezTo>
                <a:cubicBezTo>
                  <a:pt x="13134" y="4675"/>
                  <a:pt x="13113" y="4677"/>
                  <a:pt x="13093" y="4677"/>
                </a:cubicBezTo>
                <a:cubicBezTo>
                  <a:pt x="12824" y="4677"/>
                  <a:pt x="12606" y="4367"/>
                  <a:pt x="12233" y="3836"/>
                </a:cubicBezTo>
                <a:cubicBezTo>
                  <a:pt x="12166" y="3839"/>
                  <a:pt x="12088" y="3843"/>
                  <a:pt x="12002" y="3843"/>
                </a:cubicBezTo>
                <a:cubicBezTo>
                  <a:pt x="11545" y="3843"/>
                  <a:pt x="10855" y="3746"/>
                  <a:pt x="10407" y="2964"/>
                </a:cubicBezTo>
                <a:cubicBezTo>
                  <a:pt x="10055" y="2351"/>
                  <a:pt x="10345" y="1504"/>
                  <a:pt x="9691" y="1000"/>
                </a:cubicBezTo>
                <a:lnTo>
                  <a:pt x="9691" y="1000"/>
                </a:lnTo>
                <a:cubicBezTo>
                  <a:pt x="9761" y="1024"/>
                  <a:pt x="9853" y="1054"/>
                  <a:pt x="9921" y="1077"/>
                </a:cubicBezTo>
                <a:cubicBezTo>
                  <a:pt x="9961" y="861"/>
                  <a:pt x="9938" y="447"/>
                  <a:pt x="9319" y="113"/>
                </a:cubicBezTo>
                <a:lnTo>
                  <a:pt x="9319" y="113"/>
                </a:lnTo>
                <a:cubicBezTo>
                  <a:pt x="9421" y="313"/>
                  <a:pt x="9446" y="366"/>
                  <a:pt x="9524" y="581"/>
                </a:cubicBezTo>
                <a:cubicBezTo>
                  <a:pt x="9051" y="349"/>
                  <a:pt x="9051" y="349"/>
                  <a:pt x="8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4815301" y="2090291"/>
            <a:ext cx="400161" cy="193644"/>
          </a:xfrm>
          <a:custGeom>
            <a:avLst/>
            <a:gdLst/>
            <a:ahLst/>
            <a:cxnLst/>
            <a:rect l="l" t="t" r="r" b="b"/>
            <a:pathLst>
              <a:path w="6683" h="3234" extrusionOk="0">
                <a:moveTo>
                  <a:pt x="1" y="0"/>
                </a:moveTo>
                <a:lnTo>
                  <a:pt x="1" y="0"/>
                </a:lnTo>
                <a:cubicBezTo>
                  <a:pt x="205" y="100"/>
                  <a:pt x="228" y="141"/>
                  <a:pt x="252" y="183"/>
                </a:cubicBezTo>
                <a:cubicBezTo>
                  <a:pt x="161" y="217"/>
                  <a:pt x="161" y="217"/>
                  <a:pt x="149" y="232"/>
                </a:cubicBezTo>
                <a:cubicBezTo>
                  <a:pt x="422" y="370"/>
                  <a:pt x="422" y="370"/>
                  <a:pt x="456" y="440"/>
                </a:cubicBezTo>
                <a:cubicBezTo>
                  <a:pt x="389" y="557"/>
                  <a:pt x="241" y="519"/>
                  <a:pt x="156" y="601"/>
                </a:cubicBezTo>
                <a:cubicBezTo>
                  <a:pt x="169" y="623"/>
                  <a:pt x="188" y="653"/>
                  <a:pt x="207" y="668"/>
                </a:cubicBezTo>
                <a:cubicBezTo>
                  <a:pt x="375" y="805"/>
                  <a:pt x="586" y="867"/>
                  <a:pt x="755" y="1000"/>
                </a:cubicBezTo>
                <a:cubicBezTo>
                  <a:pt x="903" y="1117"/>
                  <a:pt x="965" y="1317"/>
                  <a:pt x="1144" y="1406"/>
                </a:cubicBezTo>
                <a:cubicBezTo>
                  <a:pt x="1436" y="1553"/>
                  <a:pt x="1819" y="1580"/>
                  <a:pt x="2156" y="1603"/>
                </a:cubicBezTo>
                <a:cubicBezTo>
                  <a:pt x="1743" y="1278"/>
                  <a:pt x="1301" y="995"/>
                  <a:pt x="893" y="664"/>
                </a:cubicBezTo>
                <a:lnTo>
                  <a:pt x="893" y="664"/>
                </a:lnTo>
                <a:cubicBezTo>
                  <a:pt x="995" y="693"/>
                  <a:pt x="1132" y="731"/>
                  <a:pt x="1234" y="764"/>
                </a:cubicBezTo>
                <a:cubicBezTo>
                  <a:pt x="1416" y="824"/>
                  <a:pt x="1517" y="1008"/>
                  <a:pt x="1697" y="1073"/>
                </a:cubicBezTo>
                <a:cubicBezTo>
                  <a:pt x="1710" y="1078"/>
                  <a:pt x="1757" y="1085"/>
                  <a:pt x="1804" y="1085"/>
                </a:cubicBezTo>
                <a:cubicBezTo>
                  <a:pt x="1826" y="1085"/>
                  <a:pt x="1847" y="1083"/>
                  <a:pt x="1865" y="1080"/>
                </a:cubicBezTo>
                <a:cubicBezTo>
                  <a:pt x="1891" y="1075"/>
                  <a:pt x="1922" y="1072"/>
                  <a:pt x="1955" y="1072"/>
                </a:cubicBezTo>
                <a:cubicBezTo>
                  <a:pt x="2356" y="1072"/>
                  <a:pt x="3227" y="1401"/>
                  <a:pt x="3735" y="1609"/>
                </a:cubicBezTo>
                <a:cubicBezTo>
                  <a:pt x="4536" y="1934"/>
                  <a:pt x="4555" y="2069"/>
                  <a:pt x="4566" y="2158"/>
                </a:cubicBezTo>
                <a:cubicBezTo>
                  <a:pt x="5275" y="2491"/>
                  <a:pt x="5927" y="2934"/>
                  <a:pt x="6652" y="3233"/>
                </a:cubicBezTo>
                <a:cubicBezTo>
                  <a:pt x="6662" y="3227"/>
                  <a:pt x="6673" y="3217"/>
                  <a:pt x="6682" y="3211"/>
                </a:cubicBezTo>
                <a:cubicBezTo>
                  <a:pt x="6244" y="2731"/>
                  <a:pt x="3814" y="1212"/>
                  <a:pt x="3168" y="909"/>
                </a:cubicBezTo>
                <a:cubicBezTo>
                  <a:pt x="2165" y="494"/>
                  <a:pt x="1105" y="18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4971882" y="2209868"/>
            <a:ext cx="215080" cy="112270"/>
          </a:xfrm>
          <a:custGeom>
            <a:avLst/>
            <a:gdLst/>
            <a:ahLst/>
            <a:cxnLst/>
            <a:rect l="l" t="t" r="r" b="b"/>
            <a:pathLst>
              <a:path w="3592" h="1875" extrusionOk="0">
                <a:moveTo>
                  <a:pt x="200" y="1"/>
                </a:moveTo>
                <a:cubicBezTo>
                  <a:pt x="181" y="1"/>
                  <a:pt x="172" y="5"/>
                  <a:pt x="143" y="19"/>
                </a:cubicBezTo>
                <a:cubicBezTo>
                  <a:pt x="109" y="93"/>
                  <a:pt x="191" y="138"/>
                  <a:pt x="189" y="205"/>
                </a:cubicBezTo>
                <a:cubicBezTo>
                  <a:pt x="172" y="216"/>
                  <a:pt x="155" y="220"/>
                  <a:pt x="139" y="220"/>
                </a:cubicBezTo>
                <a:cubicBezTo>
                  <a:pt x="97" y="220"/>
                  <a:pt x="57" y="192"/>
                  <a:pt x="15" y="190"/>
                </a:cubicBezTo>
                <a:cubicBezTo>
                  <a:pt x="10" y="193"/>
                  <a:pt x="5" y="200"/>
                  <a:pt x="1" y="205"/>
                </a:cubicBezTo>
                <a:cubicBezTo>
                  <a:pt x="98" y="341"/>
                  <a:pt x="626" y="660"/>
                  <a:pt x="741" y="667"/>
                </a:cubicBezTo>
                <a:cubicBezTo>
                  <a:pt x="761" y="611"/>
                  <a:pt x="727" y="560"/>
                  <a:pt x="723" y="505"/>
                </a:cubicBezTo>
                <a:cubicBezTo>
                  <a:pt x="746" y="484"/>
                  <a:pt x="784" y="474"/>
                  <a:pt x="835" y="474"/>
                </a:cubicBezTo>
                <a:cubicBezTo>
                  <a:pt x="1217" y="474"/>
                  <a:pt x="2299" y="1009"/>
                  <a:pt x="2538" y="1428"/>
                </a:cubicBezTo>
                <a:cubicBezTo>
                  <a:pt x="2753" y="1801"/>
                  <a:pt x="3444" y="1875"/>
                  <a:pt x="3561" y="1875"/>
                </a:cubicBezTo>
                <a:cubicBezTo>
                  <a:pt x="3569" y="1875"/>
                  <a:pt x="3575" y="1874"/>
                  <a:pt x="3577" y="1874"/>
                </a:cubicBezTo>
                <a:cubicBezTo>
                  <a:pt x="3591" y="1791"/>
                  <a:pt x="3591" y="1791"/>
                  <a:pt x="2884" y="1343"/>
                </a:cubicBezTo>
                <a:lnTo>
                  <a:pt x="2884" y="1343"/>
                </a:lnTo>
                <a:cubicBezTo>
                  <a:pt x="2961" y="1349"/>
                  <a:pt x="3038" y="1356"/>
                  <a:pt x="3114" y="1361"/>
                </a:cubicBezTo>
                <a:cubicBezTo>
                  <a:pt x="2866" y="1211"/>
                  <a:pt x="2603" y="1086"/>
                  <a:pt x="2369" y="914"/>
                </a:cubicBezTo>
                <a:cubicBezTo>
                  <a:pt x="2386" y="894"/>
                  <a:pt x="2412" y="863"/>
                  <a:pt x="2268" y="766"/>
                </a:cubicBezTo>
                <a:cubicBezTo>
                  <a:pt x="1997" y="582"/>
                  <a:pt x="845" y="86"/>
                  <a:pt x="839" y="84"/>
                </a:cubicBezTo>
                <a:lnTo>
                  <a:pt x="237" y="3"/>
                </a:lnTo>
                <a:cubicBezTo>
                  <a:pt x="220" y="2"/>
                  <a:pt x="209" y="1"/>
                  <a:pt x="20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4855838" y="2255496"/>
            <a:ext cx="122330" cy="62213"/>
          </a:xfrm>
          <a:custGeom>
            <a:avLst/>
            <a:gdLst/>
            <a:ahLst/>
            <a:cxnLst/>
            <a:rect l="l" t="t" r="r" b="b"/>
            <a:pathLst>
              <a:path w="2043" h="1039" extrusionOk="0">
                <a:moveTo>
                  <a:pt x="1322" y="1"/>
                </a:moveTo>
                <a:cubicBezTo>
                  <a:pt x="1264" y="48"/>
                  <a:pt x="1264" y="48"/>
                  <a:pt x="1269" y="96"/>
                </a:cubicBezTo>
                <a:cubicBezTo>
                  <a:pt x="1280" y="216"/>
                  <a:pt x="1235" y="283"/>
                  <a:pt x="1136" y="296"/>
                </a:cubicBezTo>
                <a:cubicBezTo>
                  <a:pt x="1121" y="298"/>
                  <a:pt x="1106" y="299"/>
                  <a:pt x="1090" y="299"/>
                </a:cubicBezTo>
                <a:cubicBezTo>
                  <a:pt x="916" y="299"/>
                  <a:pt x="666" y="189"/>
                  <a:pt x="495" y="112"/>
                </a:cubicBezTo>
                <a:cubicBezTo>
                  <a:pt x="340" y="43"/>
                  <a:pt x="253" y="20"/>
                  <a:pt x="187" y="20"/>
                </a:cubicBezTo>
                <a:cubicBezTo>
                  <a:pt x="164" y="20"/>
                  <a:pt x="144" y="23"/>
                  <a:pt x="124" y="27"/>
                </a:cubicBezTo>
                <a:cubicBezTo>
                  <a:pt x="1" y="95"/>
                  <a:pt x="37" y="241"/>
                  <a:pt x="253" y="563"/>
                </a:cubicBezTo>
                <a:cubicBezTo>
                  <a:pt x="285" y="566"/>
                  <a:pt x="317" y="567"/>
                  <a:pt x="349" y="567"/>
                </a:cubicBezTo>
                <a:cubicBezTo>
                  <a:pt x="388" y="567"/>
                  <a:pt x="428" y="566"/>
                  <a:pt x="468" y="566"/>
                </a:cubicBezTo>
                <a:cubicBezTo>
                  <a:pt x="550" y="566"/>
                  <a:pt x="632" y="571"/>
                  <a:pt x="711" y="601"/>
                </a:cubicBezTo>
                <a:cubicBezTo>
                  <a:pt x="762" y="622"/>
                  <a:pt x="813" y="681"/>
                  <a:pt x="856" y="715"/>
                </a:cubicBezTo>
                <a:cubicBezTo>
                  <a:pt x="959" y="795"/>
                  <a:pt x="1289" y="1038"/>
                  <a:pt x="1500" y="1038"/>
                </a:cubicBezTo>
                <a:cubicBezTo>
                  <a:pt x="1520" y="1038"/>
                  <a:pt x="1539" y="1036"/>
                  <a:pt x="1557" y="1031"/>
                </a:cubicBezTo>
                <a:cubicBezTo>
                  <a:pt x="1610" y="1017"/>
                  <a:pt x="1621" y="991"/>
                  <a:pt x="1648" y="921"/>
                </a:cubicBezTo>
                <a:cubicBezTo>
                  <a:pt x="1661" y="892"/>
                  <a:pt x="1698" y="887"/>
                  <a:pt x="1761" y="876"/>
                </a:cubicBezTo>
                <a:cubicBezTo>
                  <a:pt x="1898" y="855"/>
                  <a:pt x="2042" y="667"/>
                  <a:pt x="1985" y="531"/>
                </a:cubicBezTo>
                <a:cubicBezTo>
                  <a:pt x="1959" y="471"/>
                  <a:pt x="1723" y="296"/>
                  <a:pt x="1423" y="77"/>
                </a:cubicBezTo>
                <a:cubicBezTo>
                  <a:pt x="1392" y="54"/>
                  <a:pt x="1352" y="23"/>
                  <a:pt x="1322"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3"/>
          <p:cNvSpPr/>
          <p:nvPr/>
        </p:nvSpPr>
        <p:spPr>
          <a:xfrm>
            <a:off x="4807277" y="3064936"/>
            <a:ext cx="69398" cy="171190"/>
          </a:xfrm>
          <a:custGeom>
            <a:avLst/>
            <a:gdLst/>
            <a:ahLst/>
            <a:cxnLst/>
            <a:rect l="l" t="t" r="r" b="b"/>
            <a:pathLst>
              <a:path w="1159" h="2859" extrusionOk="0">
                <a:moveTo>
                  <a:pt x="1" y="1"/>
                </a:moveTo>
                <a:cubicBezTo>
                  <a:pt x="90" y="1239"/>
                  <a:pt x="554" y="2425"/>
                  <a:pt x="1103" y="2820"/>
                </a:cubicBezTo>
                <a:cubicBezTo>
                  <a:pt x="1119" y="2831"/>
                  <a:pt x="1142" y="2845"/>
                  <a:pt x="1159" y="2859"/>
                </a:cubicBezTo>
                <a:cubicBezTo>
                  <a:pt x="1063" y="2521"/>
                  <a:pt x="1016" y="2390"/>
                  <a:pt x="786" y="1766"/>
                </a:cubicBezTo>
                <a:cubicBezTo>
                  <a:pt x="636" y="1357"/>
                  <a:pt x="636" y="1357"/>
                  <a:pt x="384" y="384"/>
                </a:cubicBezTo>
                <a:cubicBezTo>
                  <a:pt x="256" y="256"/>
                  <a:pt x="128" y="129"/>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3"/>
          <p:cNvSpPr/>
          <p:nvPr/>
        </p:nvSpPr>
        <p:spPr>
          <a:xfrm>
            <a:off x="4742429" y="2988770"/>
            <a:ext cx="1018" cy="1497"/>
          </a:xfrm>
          <a:custGeom>
            <a:avLst/>
            <a:gdLst/>
            <a:ahLst/>
            <a:cxnLst/>
            <a:rect l="l" t="t" r="r" b="b"/>
            <a:pathLst>
              <a:path w="17" h="25" extrusionOk="0">
                <a:moveTo>
                  <a:pt x="0" y="0"/>
                </a:moveTo>
                <a:lnTo>
                  <a:pt x="0" y="0"/>
                </a:lnTo>
                <a:cubicBezTo>
                  <a:pt x="5" y="8"/>
                  <a:pt x="11" y="18"/>
                  <a:pt x="16" y="25"/>
                </a:cubicBezTo>
                <a:cubicBezTo>
                  <a:pt x="11" y="18"/>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4743387" y="2990207"/>
            <a:ext cx="1018" cy="1557"/>
          </a:xfrm>
          <a:custGeom>
            <a:avLst/>
            <a:gdLst/>
            <a:ahLst/>
            <a:cxnLst/>
            <a:rect l="l" t="t" r="r" b="b"/>
            <a:pathLst>
              <a:path w="17" h="26" extrusionOk="0">
                <a:moveTo>
                  <a:pt x="17" y="25"/>
                </a:moveTo>
                <a:cubicBezTo>
                  <a:pt x="12" y="17"/>
                  <a:pt x="5" y="9"/>
                  <a:pt x="0" y="1"/>
                </a:cubicBezTo>
                <a:cubicBezTo>
                  <a:pt x="5" y="9"/>
                  <a:pt x="12" y="17"/>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4744345" y="2991704"/>
            <a:ext cx="1138" cy="1497"/>
          </a:xfrm>
          <a:custGeom>
            <a:avLst/>
            <a:gdLst/>
            <a:ahLst/>
            <a:cxnLst/>
            <a:rect l="l" t="t" r="r" b="b"/>
            <a:pathLst>
              <a:path w="19" h="25" extrusionOk="0">
                <a:moveTo>
                  <a:pt x="18" y="25"/>
                </a:moveTo>
                <a:cubicBezTo>
                  <a:pt x="13" y="17"/>
                  <a:pt x="6" y="7"/>
                  <a:pt x="1" y="0"/>
                </a:cubicBezTo>
                <a:cubicBezTo>
                  <a:pt x="6" y="7"/>
                  <a:pt x="13" y="17"/>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4745423" y="2993141"/>
            <a:ext cx="1018" cy="1497"/>
          </a:xfrm>
          <a:custGeom>
            <a:avLst/>
            <a:gdLst/>
            <a:ahLst/>
            <a:cxnLst/>
            <a:rect l="l" t="t" r="r" b="b"/>
            <a:pathLst>
              <a:path w="17" h="25" extrusionOk="0">
                <a:moveTo>
                  <a:pt x="0" y="1"/>
                </a:moveTo>
                <a:cubicBezTo>
                  <a:pt x="4" y="8"/>
                  <a:pt x="11" y="17"/>
                  <a:pt x="17" y="24"/>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4746381" y="2994578"/>
            <a:ext cx="1018" cy="1497"/>
          </a:xfrm>
          <a:custGeom>
            <a:avLst/>
            <a:gdLst/>
            <a:ahLst/>
            <a:cxnLst/>
            <a:rect l="l" t="t" r="r" b="b"/>
            <a:pathLst>
              <a:path w="17" h="25" extrusionOk="0">
                <a:moveTo>
                  <a:pt x="1" y="0"/>
                </a:moveTo>
                <a:cubicBezTo>
                  <a:pt x="6" y="9"/>
                  <a:pt x="12" y="18"/>
                  <a:pt x="17" y="25"/>
                </a:cubicBezTo>
                <a:cubicBezTo>
                  <a:pt x="13" y="19"/>
                  <a:pt x="6" y="9"/>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4747339" y="2996015"/>
            <a:ext cx="1078" cy="1557"/>
          </a:xfrm>
          <a:custGeom>
            <a:avLst/>
            <a:gdLst/>
            <a:ahLst/>
            <a:cxnLst/>
            <a:rect l="l" t="t" r="r" b="b"/>
            <a:pathLst>
              <a:path w="18" h="26" extrusionOk="0">
                <a:moveTo>
                  <a:pt x="1" y="1"/>
                </a:moveTo>
                <a:lnTo>
                  <a:pt x="1" y="1"/>
                </a:lnTo>
                <a:cubicBezTo>
                  <a:pt x="6" y="9"/>
                  <a:pt x="12" y="17"/>
                  <a:pt x="17" y="25"/>
                </a:cubicBezTo>
                <a:cubicBezTo>
                  <a:pt x="14" y="19"/>
                  <a:pt x="7"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4748477" y="2997572"/>
            <a:ext cx="1018" cy="1557"/>
          </a:xfrm>
          <a:custGeom>
            <a:avLst/>
            <a:gdLst/>
            <a:ahLst/>
            <a:cxnLst/>
            <a:rect l="l" t="t" r="r" b="b"/>
            <a:pathLst>
              <a:path w="17" h="26" extrusionOk="0">
                <a:moveTo>
                  <a:pt x="0" y="0"/>
                </a:moveTo>
                <a:cubicBezTo>
                  <a:pt x="5" y="9"/>
                  <a:pt x="12" y="17"/>
                  <a:pt x="17" y="25"/>
                </a:cubicBezTo>
                <a:cubicBezTo>
                  <a:pt x="12"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4749435" y="2999069"/>
            <a:ext cx="1078" cy="1497"/>
          </a:xfrm>
          <a:custGeom>
            <a:avLst/>
            <a:gdLst/>
            <a:ahLst/>
            <a:cxnLst/>
            <a:rect l="l" t="t" r="r" b="b"/>
            <a:pathLst>
              <a:path w="18" h="25" extrusionOk="0">
                <a:moveTo>
                  <a:pt x="1" y="0"/>
                </a:moveTo>
                <a:cubicBezTo>
                  <a:pt x="6" y="7"/>
                  <a:pt x="12" y="16"/>
                  <a:pt x="17" y="25"/>
                </a:cubicBezTo>
                <a:cubicBezTo>
                  <a:pt x="12" y="16"/>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4750453" y="3000506"/>
            <a:ext cx="1018" cy="1497"/>
          </a:xfrm>
          <a:custGeom>
            <a:avLst/>
            <a:gdLst/>
            <a:ahLst/>
            <a:cxnLst/>
            <a:rect l="l" t="t" r="r" b="b"/>
            <a:pathLst>
              <a:path w="17" h="25" extrusionOk="0">
                <a:moveTo>
                  <a:pt x="16" y="24"/>
                </a:moveTo>
                <a:cubicBezTo>
                  <a:pt x="11" y="17"/>
                  <a:pt x="5" y="8"/>
                  <a:pt x="0" y="1"/>
                </a:cubicBezTo>
                <a:cubicBezTo>
                  <a:pt x="5" y="8"/>
                  <a:pt x="11" y="17"/>
                  <a:pt x="16"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4751411" y="3001943"/>
            <a:ext cx="1078" cy="1497"/>
          </a:xfrm>
          <a:custGeom>
            <a:avLst/>
            <a:gdLst/>
            <a:ahLst/>
            <a:cxnLst/>
            <a:rect l="l" t="t" r="r" b="b"/>
            <a:pathLst>
              <a:path w="18" h="25" extrusionOk="0">
                <a:moveTo>
                  <a:pt x="18" y="25"/>
                </a:moveTo>
                <a:cubicBezTo>
                  <a:pt x="13" y="18"/>
                  <a:pt x="6" y="8"/>
                  <a:pt x="0" y="0"/>
                </a:cubicBezTo>
                <a:cubicBezTo>
                  <a:pt x="6" y="8"/>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4752489" y="3003381"/>
            <a:ext cx="1078" cy="1557"/>
          </a:xfrm>
          <a:custGeom>
            <a:avLst/>
            <a:gdLst/>
            <a:ahLst/>
            <a:cxnLst/>
            <a:rect l="l" t="t" r="r" b="b"/>
            <a:pathLst>
              <a:path w="18" h="26" extrusionOk="0">
                <a:moveTo>
                  <a:pt x="1" y="1"/>
                </a:moveTo>
                <a:lnTo>
                  <a:pt x="1" y="1"/>
                </a:lnTo>
                <a:cubicBezTo>
                  <a:pt x="5" y="9"/>
                  <a:pt x="11"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4753507" y="3004877"/>
            <a:ext cx="1018" cy="1497"/>
          </a:xfrm>
          <a:custGeom>
            <a:avLst/>
            <a:gdLst/>
            <a:ahLst/>
            <a:cxnLst/>
            <a:rect l="l" t="t" r="r" b="b"/>
            <a:pathLst>
              <a:path w="17" h="25" extrusionOk="0">
                <a:moveTo>
                  <a:pt x="0" y="0"/>
                </a:moveTo>
                <a:cubicBezTo>
                  <a:pt x="4" y="7"/>
                  <a:pt x="11" y="18"/>
                  <a:pt x="17" y="25"/>
                </a:cubicBezTo>
                <a:cubicBezTo>
                  <a:pt x="11" y="17"/>
                  <a:pt x="5" y="7"/>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4754465" y="3006374"/>
            <a:ext cx="1078" cy="1557"/>
          </a:xfrm>
          <a:custGeom>
            <a:avLst/>
            <a:gdLst/>
            <a:ahLst/>
            <a:cxnLst/>
            <a:rect l="l" t="t" r="r" b="b"/>
            <a:pathLst>
              <a:path w="18" h="26" extrusionOk="0">
                <a:moveTo>
                  <a:pt x="1" y="1"/>
                </a:moveTo>
                <a:cubicBezTo>
                  <a:pt x="6" y="8"/>
                  <a:pt x="13" y="17"/>
                  <a:pt x="18" y="25"/>
                </a:cubicBezTo>
                <a:cubicBezTo>
                  <a:pt x="13"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4755483" y="3007871"/>
            <a:ext cx="1078" cy="1437"/>
          </a:xfrm>
          <a:custGeom>
            <a:avLst/>
            <a:gdLst/>
            <a:ahLst/>
            <a:cxnLst/>
            <a:rect l="l" t="t" r="r" b="b"/>
            <a:pathLst>
              <a:path w="18" h="24" extrusionOk="0">
                <a:moveTo>
                  <a:pt x="1" y="0"/>
                </a:moveTo>
                <a:cubicBezTo>
                  <a:pt x="6" y="8"/>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4756501" y="3009249"/>
            <a:ext cx="1018" cy="1557"/>
          </a:xfrm>
          <a:custGeom>
            <a:avLst/>
            <a:gdLst/>
            <a:ahLst/>
            <a:cxnLst/>
            <a:rect l="l" t="t" r="r" b="b"/>
            <a:pathLst>
              <a:path w="17" h="26" extrusionOk="0">
                <a:moveTo>
                  <a:pt x="0" y="1"/>
                </a:moveTo>
                <a:cubicBezTo>
                  <a:pt x="5" y="9"/>
                  <a:pt x="12" y="18"/>
                  <a:pt x="17" y="25"/>
                </a:cubicBezTo>
                <a:cubicBezTo>
                  <a:pt x="12" y="18"/>
                  <a:pt x="5" y="9"/>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4757459" y="3010746"/>
            <a:ext cx="1078" cy="1557"/>
          </a:xfrm>
          <a:custGeom>
            <a:avLst/>
            <a:gdLst/>
            <a:ahLst/>
            <a:cxnLst/>
            <a:rect l="l" t="t" r="r" b="b"/>
            <a:pathLst>
              <a:path w="18" h="26" extrusionOk="0">
                <a:moveTo>
                  <a:pt x="1" y="1"/>
                </a:moveTo>
                <a:cubicBezTo>
                  <a:pt x="6" y="9"/>
                  <a:pt x="12" y="17"/>
                  <a:pt x="17" y="25"/>
                </a:cubicBezTo>
                <a:cubicBezTo>
                  <a:pt x="14" y="19"/>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4758596" y="3012302"/>
            <a:ext cx="1018" cy="1497"/>
          </a:xfrm>
          <a:custGeom>
            <a:avLst/>
            <a:gdLst/>
            <a:ahLst/>
            <a:cxnLst/>
            <a:rect l="l" t="t" r="r" b="b"/>
            <a:pathLst>
              <a:path w="17" h="25" extrusionOk="0">
                <a:moveTo>
                  <a:pt x="0" y="0"/>
                </a:moveTo>
                <a:cubicBezTo>
                  <a:pt x="3" y="6"/>
                  <a:pt x="11" y="16"/>
                  <a:pt x="17" y="25"/>
                </a:cubicBezTo>
                <a:cubicBezTo>
                  <a:pt x="11" y="16"/>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4759554" y="3013740"/>
            <a:ext cx="1018" cy="1557"/>
          </a:xfrm>
          <a:custGeom>
            <a:avLst/>
            <a:gdLst/>
            <a:ahLst/>
            <a:cxnLst/>
            <a:rect l="l" t="t" r="r" b="b"/>
            <a:pathLst>
              <a:path w="17" h="26" extrusionOk="0">
                <a:moveTo>
                  <a:pt x="1" y="1"/>
                </a:moveTo>
                <a:cubicBezTo>
                  <a:pt x="6" y="8"/>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760512" y="3015236"/>
            <a:ext cx="1078" cy="1437"/>
          </a:xfrm>
          <a:custGeom>
            <a:avLst/>
            <a:gdLst/>
            <a:ahLst/>
            <a:cxnLst/>
            <a:rect l="l" t="t" r="r" b="b"/>
            <a:pathLst>
              <a:path w="18" h="24" extrusionOk="0">
                <a:moveTo>
                  <a:pt x="1" y="0"/>
                </a:moveTo>
                <a:cubicBezTo>
                  <a:pt x="6" y="7"/>
                  <a:pt x="12" y="17"/>
                  <a:pt x="17" y="24"/>
                </a:cubicBezTo>
                <a:cubicBezTo>
                  <a:pt x="12" y="17"/>
                  <a:pt x="6" y="6"/>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761530" y="3016614"/>
            <a:ext cx="1078" cy="1557"/>
          </a:xfrm>
          <a:custGeom>
            <a:avLst/>
            <a:gdLst/>
            <a:ahLst/>
            <a:cxnLst/>
            <a:rect l="l" t="t" r="r" b="b"/>
            <a:pathLst>
              <a:path w="18" h="26" extrusionOk="0">
                <a:moveTo>
                  <a:pt x="18" y="25"/>
                </a:moveTo>
                <a:cubicBezTo>
                  <a:pt x="13" y="18"/>
                  <a:pt x="5" y="9"/>
                  <a:pt x="0" y="1"/>
                </a:cubicBezTo>
                <a:cubicBezTo>
                  <a:pt x="5" y="9"/>
                  <a:pt x="13" y="18"/>
                  <a:pt x="18"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4762608" y="3018111"/>
            <a:ext cx="1078" cy="1497"/>
          </a:xfrm>
          <a:custGeom>
            <a:avLst/>
            <a:gdLst/>
            <a:ahLst/>
            <a:cxnLst/>
            <a:rect l="l" t="t" r="r" b="b"/>
            <a:pathLst>
              <a:path w="18" h="25" extrusionOk="0">
                <a:moveTo>
                  <a:pt x="1" y="0"/>
                </a:moveTo>
                <a:cubicBezTo>
                  <a:pt x="5" y="8"/>
                  <a:pt x="12" y="19"/>
                  <a:pt x="17" y="25"/>
                </a:cubicBezTo>
                <a:cubicBezTo>
                  <a:pt x="12" y="17"/>
                  <a:pt x="6" y="7"/>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4763626" y="3019548"/>
            <a:ext cx="1018" cy="1557"/>
          </a:xfrm>
          <a:custGeom>
            <a:avLst/>
            <a:gdLst/>
            <a:ahLst/>
            <a:cxnLst/>
            <a:rect l="l" t="t" r="r" b="b"/>
            <a:pathLst>
              <a:path w="17" h="26" extrusionOk="0">
                <a:moveTo>
                  <a:pt x="0" y="1"/>
                </a:moveTo>
                <a:lnTo>
                  <a:pt x="0" y="1"/>
                </a:lnTo>
                <a:cubicBezTo>
                  <a:pt x="5" y="8"/>
                  <a:pt x="11" y="18"/>
                  <a:pt x="16" y="25"/>
                </a:cubicBezTo>
                <a:cubicBezTo>
                  <a:pt x="11" y="17"/>
                  <a:pt x="5" y="8"/>
                  <a:pt x="0"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4764584" y="3021045"/>
            <a:ext cx="1078" cy="1437"/>
          </a:xfrm>
          <a:custGeom>
            <a:avLst/>
            <a:gdLst/>
            <a:ahLst/>
            <a:cxnLst/>
            <a:rect l="l" t="t" r="r" b="b"/>
            <a:pathLst>
              <a:path w="18" h="24" extrusionOk="0">
                <a:moveTo>
                  <a:pt x="0" y="0"/>
                </a:moveTo>
                <a:cubicBezTo>
                  <a:pt x="6" y="8"/>
                  <a:pt x="13" y="18"/>
                  <a:pt x="18" y="24"/>
                </a:cubicBezTo>
                <a:cubicBezTo>
                  <a:pt x="13" y="17"/>
                  <a:pt x="6"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4765662" y="3022542"/>
            <a:ext cx="1078" cy="1497"/>
          </a:xfrm>
          <a:custGeom>
            <a:avLst/>
            <a:gdLst/>
            <a:ahLst/>
            <a:cxnLst/>
            <a:rect l="l" t="t" r="r" b="b"/>
            <a:pathLst>
              <a:path w="18" h="25" extrusionOk="0">
                <a:moveTo>
                  <a:pt x="1" y="1"/>
                </a:moveTo>
                <a:cubicBezTo>
                  <a:pt x="5" y="7"/>
                  <a:pt x="11" y="17"/>
                  <a:pt x="17" y="24"/>
                </a:cubicBezTo>
                <a:cubicBezTo>
                  <a:pt x="12" y="17"/>
                  <a:pt x="6" y="8"/>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766680" y="3023979"/>
            <a:ext cx="1018" cy="1557"/>
          </a:xfrm>
          <a:custGeom>
            <a:avLst/>
            <a:gdLst/>
            <a:ahLst/>
            <a:cxnLst/>
            <a:rect l="l" t="t" r="r" b="b"/>
            <a:pathLst>
              <a:path w="17" h="26" extrusionOk="0">
                <a:moveTo>
                  <a:pt x="17" y="25"/>
                </a:moveTo>
                <a:cubicBezTo>
                  <a:pt x="11" y="18"/>
                  <a:pt x="5" y="9"/>
                  <a:pt x="0" y="0"/>
                </a:cubicBezTo>
                <a:cubicBezTo>
                  <a:pt x="5" y="9"/>
                  <a:pt x="11" y="18"/>
                  <a:pt x="17" y="25"/>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767638" y="3025476"/>
            <a:ext cx="1078" cy="1497"/>
          </a:xfrm>
          <a:custGeom>
            <a:avLst/>
            <a:gdLst/>
            <a:ahLst/>
            <a:cxnLst/>
            <a:rect l="l" t="t" r="r" b="b"/>
            <a:pathLst>
              <a:path w="18" h="25" extrusionOk="0">
                <a:moveTo>
                  <a:pt x="1" y="0"/>
                </a:moveTo>
                <a:cubicBezTo>
                  <a:pt x="6" y="8"/>
                  <a:pt x="13" y="18"/>
                  <a:pt x="18" y="25"/>
                </a:cubicBezTo>
                <a:cubicBezTo>
                  <a:pt x="13" y="16"/>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768656" y="3026973"/>
            <a:ext cx="1078" cy="1557"/>
          </a:xfrm>
          <a:custGeom>
            <a:avLst/>
            <a:gdLst/>
            <a:ahLst/>
            <a:cxnLst/>
            <a:rect l="l" t="t" r="r" b="b"/>
            <a:pathLst>
              <a:path w="18" h="26" extrusionOk="0">
                <a:moveTo>
                  <a:pt x="1" y="1"/>
                </a:moveTo>
                <a:cubicBezTo>
                  <a:pt x="6" y="9"/>
                  <a:pt x="12" y="17"/>
                  <a:pt x="17" y="25"/>
                </a:cubicBezTo>
                <a:cubicBezTo>
                  <a:pt x="12" y="17"/>
                  <a:pt x="6" y="7"/>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769674" y="3028470"/>
            <a:ext cx="1018" cy="1497"/>
          </a:xfrm>
          <a:custGeom>
            <a:avLst/>
            <a:gdLst/>
            <a:ahLst/>
            <a:cxnLst/>
            <a:rect l="l" t="t" r="r" b="b"/>
            <a:pathLst>
              <a:path w="17" h="25" extrusionOk="0">
                <a:moveTo>
                  <a:pt x="0" y="0"/>
                </a:moveTo>
                <a:cubicBezTo>
                  <a:pt x="5" y="7"/>
                  <a:pt x="12" y="18"/>
                  <a:pt x="17" y="25"/>
                </a:cubicBezTo>
                <a:cubicBezTo>
                  <a:pt x="13" y="17"/>
                  <a:pt x="5" y="6"/>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4770692" y="3029907"/>
            <a:ext cx="1138" cy="1497"/>
          </a:xfrm>
          <a:custGeom>
            <a:avLst/>
            <a:gdLst/>
            <a:ahLst/>
            <a:cxnLst/>
            <a:rect l="l" t="t" r="r" b="b"/>
            <a:pathLst>
              <a:path w="19" h="25" extrusionOk="0">
                <a:moveTo>
                  <a:pt x="18" y="24"/>
                </a:moveTo>
                <a:cubicBezTo>
                  <a:pt x="13" y="17"/>
                  <a:pt x="6" y="8"/>
                  <a:pt x="1" y="1"/>
                </a:cubicBezTo>
                <a:cubicBezTo>
                  <a:pt x="6" y="8"/>
                  <a:pt x="13" y="17"/>
                  <a:pt x="18" y="24"/>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4771769" y="3031344"/>
            <a:ext cx="1018" cy="1497"/>
          </a:xfrm>
          <a:custGeom>
            <a:avLst/>
            <a:gdLst/>
            <a:ahLst/>
            <a:cxnLst/>
            <a:rect l="l" t="t" r="r" b="b"/>
            <a:pathLst>
              <a:path w="17" h="25" extrusionOk="0">
                <a:moveTo>
                  <a:pt x="0" y="0"/>
                </a:moveTo>
                <a:cubicBezTo>
                  <a:pt x="5" y="8"/>
                  <a:pt x="11" y="18"/>
                  <a:pt x="16" y="25"/>
                </a:cubicBezTo>
                <a:cubicBezTo>
                  <a:pt x="11" y="18"/>
                  <a:pt x="5" y="8"/>
                  <a:pt x="0"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4772728" y="3032781"/>
            <a:ext cx="1018" cy="1557"/>
          </a:xfrm>
          <a:custGeom>
            <a:avLst/>
            <a:gdLst/>
            <a:ahLst/>
            <a:cxnLst/>
            <a:rect l="l" t="t" r="r" b="b"/>
            <a:pathLst>
              <a:path w="17" h="26" extrusionOk="0">
                <a:moveTo>
                  <a:pt x="1" y="1"/>
                </a:moveTo>
                <a:cubicBezTo>
                  <a:pt x="6" y="9"/>
                  <a:pt x="13" y="19"/>
                  <a:pt x="17" y="25"/>
                </a:cubicBezTo>
                <a:cubicBezTo>
                  <a:pt x="12" y="17"/>
                  <a:pt x="6" y="9"/>
                  <a:pt x="1"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4773745" y="3034278"/>
            <a:ext cx="1138" cy="1497"/>
          </a:xfrm>
          <a:custGeom>
            <a:avLst/>
            <a:gdLst/>
            <a:ahLst/>
            <a:cxnLst/>
            <a:rect l="l" t="t" r="r" b="b"/>
            <a:pathLst>
              <a:path w="19" h="25" extrusionOk="0">
                <a:moveTo>
                  <a:pt x="1" y="0"/>
                </a:moveTo>
                <a:cubicBezTo>
                  <a:pt x="6" y="8"/>
                  <a:pt x="13" y="18"/>
                  <a:pt x="18" y="25"/>
                </a:cubicBezTo>
                <a:cubicBezTo>
                  <a:pt x="13" y="17"/>
                  <a:pt x="6" y="8"/>
                  <a:pt x="1" y="0"/>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4611357" y="2540518"/>
            <a:ext cx="1796" cy="2575"/>
          </a:xfrm>
          <a:custGeom>
            <a:avLst/>
            <a:gdLst/>
            <a:ahLst/>
            <a:cxnLst/>
            <a:rect l="l" t="t" r="r" b="b"/>
            <a:pathLst>
              <a:path w="30" h="43" extrusionOk="0">
                <a:moveTo>
                  <a:pt x="25" y="0"/>
                </a:moveTo>
                <a:cubicBezTo>
                  <a:pt x="24" y="3"/>
                  <a:pt x="22" y="6"/>
                  <a:pt x="21" y="10"/>
                </a:cubicBezTo>
                <a:cubicBezTo>
                  <a:pt x="22" y="9"/>
                  <a:pt x="26" y="7"/>
                  <a:pt x="29" y="6"/>
                </a:cubicBezTo>
                <a:cubicBezTo>
                  <a:pt x="27" y="5"/>
                  <a:pt x="26" y="2"/>
                  <a:pt x="25" y="0"/>
                </a:cubicBezTo>
                <a:close/>
                <a:moveTo>
                  <a:pt x="19" y="10"/>
                </a:moveTo>
                <a:lnTo>
                  <a:pt x="19" y="10"/>
                </a:lnTo>
                <a:cubicBezTo>
                  <a:pt x="19" y="10"/>
                  <a:pt x="19" y="10"/>
                  <a:pt x="20" y="11"/>
                </a:cubicBezTo>
                <a:cubicBezTo>
                  <a:pt x="20" y="10"/>
                  <a:pt x="20" y="10"/>
                  <a:pt x="19" y="10"/>
                </a:cubicBezTo>
                <a:close/>
                <a:moveTo>
                  <a:pt x="20" y="11"/>
                </a:moveTo>
                <a:cubicBezTo>
                  <a:pt x="16" y="11"/>
                  <a:pt x="7" y="15"/>
                  <a:pt x="5" y="21"/>
                </a:cubicBezTo>
                <a:cubicBezTo>
                  <a:pt x="0" y="29"/>
                  <a:pt x="5" y="35"/>
                  <a:pt x="2" y="42"/>
                </a:cubicBezTo>
                <a:cubicBezTo>
                  <a:pt x="9" y="31"/>
                  <a:pt x="15" y="21"/>
                  <a:pt x="20" y="1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5626527" y="3593245"/>
            <a:ext cx="2694" cy="6347"/>
          </a:xfrm>
          <a:custGeom>
            <a:avLst/>
            <a:gdLst/>
            <a:ahLst/>
            <a:cxnLst/>
            <a:rect l="l" t="t" r="r" b="b"/>
            <a:pathLst>
              <a:path w="45" h="106" extrusionOk="0">
                <a:moveTo>
                  <a:pt x="45" y="1"/>
                </a:moveTo>
                <a:cubicBezTo>
                  <a:pt x="31" y="28"/>
                  <a:pt x="17" y="55"/>
                  <a:pt x="5" y="83"/>
                </a:cubicBezTo>
                <a:cubicBezTo>
                  <a:pt x="4" y="90"/>
                  <a:pt x="1" y="98"/>
                  <a:pt x="2" y="105"/>
                </a:cubicBezTo>
                <a:cubicBezTo>
                  <a:pt x="16" y="79"/>
                  <a:pt x="27" y="50"/>
                  <a:pt x="41" y="22"/>
                </a:cubicBezTo>
                <a:cubicBezTo>
                  <a:pt x="41" y="21"/>
                  <a:pt x="42" y="18"/>
                  <a:pt x="42" y="15"/>
                </a:cubicBezTo>
                <a:lnTo>
                  <a:pt x="45"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5407374" y="2607343"/>
            <a:ext cx="1138" cy="1317"/>
          </a:xfrm>
          <a:custGeom>
            <a:avLst/>
            <a:gdLst/>
            <a:ahLst/>
            <a:cxnLst/>
            <a:rect l="l" t="t" r="r" b="b"/>
            <a:pathLst>
              <a:path w="19" h="22" extrusionOk="0">
                <a:moveTo>
                  <a:pt x="1" y="1"/>
                </a:moveTo>
                <a:lnTo>
                  <a:pt x="8" y="21"/>
                </a:lnTo>
                <a:lnTo>
                  <a:pt x="18" y="19"/>
                </a:lnTo>
                <a:lnTo>
                  <a:pt x="1" y="1"/>
                </a:ln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4258376" y="4298556"/>
            <a:ext cx="1018" cy="778"/>
          </a:xfrm>
          <a:custGeom>
            <a:avLst/>
            <a:gdLst/>
            <a:ahLst/>
            <a:cxnLst/>
            <a:rect l="l" t="t" r="r" b="b"/>
            <a:pathLst>
              <a:path w="17" h="13" extrusionOk="0">
                <a:moveTo>
                  <a:pt x="2" y="1"/>
                </a:moveTo>
                <a:cubicBezTo>
                  <a:pt x="1" y="2"/>
                  <a:pt x="1" y="2"/>
                  <a:pt x="3" y="12"/>
                </a:cubicBezTo>
                <a:cubicBezTo>
                  <a:pt x="7" y="10"/>
                  <a:pt x="12" y="6"/>
                  <a:pt x="16" y="2"/>
                </a:cubicBezTo>
                <a:cubicBezTo>
                  <a:pt x="12" y="2"/>
                  <a:pt x="8" y="1"/>
                  <a:pt x="6" y="1"/>
                </a:cubicBezTo>
                <a:close/>
              </a:path>
            </a:pathLst>
          </a:custGeom>
          <a:solidFill>
            <a:srgbClr val="DCF5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4274423" y="2039933"/>
            <a:ext cx="1072466" cy="934029"/>
          </a:xfrm>
          <a:custGeom>
            <a:avLst/>
            <a:gdLst/>
            <a:ahLst/>
            <a:cxnLst/>
            <a:rect l="l" t="t" r="r" b="b"/>
            <a:pathLst>
              <a:path w="17911" h="15599" extrusionOk="0">
                <a:moveTo>
                  <a:pt x="4181" y="0"/>
                </a:moveTo>
                <a:cubicBezTo>
                  <a:pt x="3733" y="0"/>
                  <a:pt x="3289" y="16"/>
                  <a:pt x="2849" y="46"/>
                </a:cubicBezTo>
                <a:lnTo>
                  <a:pt x="5024" y="5549"/>
                </a:lnTo>
                <a:lnTo>
                  <a:pt x="1" y="7535"/>
                </a:lnTo>
                <a:lnTo>
                  <a:pt x="14652" y="15599"/>
                </a:lnTo>
                <a:lnTo>
                  <a:pt x="17911" y="5600"/>
                </a:lnTo>
                <a:cubicBezTo>
                  <a:pt x="14371" y="2135"/>
                  <a:pt x="9526" y="0"/>
                  <a:pt x="4181" y="0"/>
                </a:cubicBez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4496690" y="3481033"/>
            <a:ext cx="1028157" cy="873732"/>
          </a:xfrm>
          <a:custGeom>
            <a:avLst/>
            <a:gdLst/>
            <a:ahLst/>
            <a:cxnLst/>
            <a:rect l="l" t="t" r="r" b="b"/>
            <a:pathLst>
              <a:path w="17171" h="14592" extrusionOk="0">
                <a:moveTo>
                  <a:pt x="14333" y="0"/>
                </a:moveTo>
                <a:lnTo>
                  <a:pt x="0" y="8615"/>
                </a:lnTo>
                <a:lnTo>
                  <a:pt x="5341" y="14591"/>
                </a:lnTo>
                <a:cubicBezTo>
                  <a:pt x="10317" y="13320"/>
                  <a:pt x="14534" y="10147"/>
                  <a:pt x="17170" y="5891"/>
                </a:cubicBezTo>
                <a:lnTo>
                  <a:pt x="13524" y="5339"/>
                </a:lnTo>
                <a:lnTo>
                  <a:pt x="14333" y="0"/>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349130" y="2908353"/>
            <a:ext cx="589554" cy="1001152"/>
          </a:xfrm>
          <a:custGeom>
            <a:avLst/>
            <a:gdLst/>
            <a:ahLst/>
            <a:cxnLst/>
            <a:rect l="l" t="t" r="r" b="b"/>
            <a:pathLst>
              <a:path w="9846" h="16720" extrusionOk="0">
                <a:moveTo>
                  <a:pt x="9457" y="1"/>
                </a:moveTo>
                <a:lnTo>
                  <a:pt x="253" y="1975"/>
                </a:lnTo>
                <a:cubicBezTo>
                  <a:pt x="88" y="3003"/>
                  <a:pt x="1" y="4057"/>
                  <a:pt x="1" y="5131"/>
                </a:cubicBezTo>
                <a:cubicBezTo>
                  <a:pt x="1" y="9225"/>
                  <a:pt x="1254" y="13026"/>
                  <a:pt x="3399" y="16172"/>
                </a:cubicBezTo>
                <a:lnTo>
                  <a:pt x="5607" y="13374"/>
                </a:lnTo>
                <a:lnTo>
                  <a:pt x="9846" y="16720"/>
                </a:lnTo>
                <a:lnTo>
                  <a:pt x="9846" y="16720"/>
                </a:lnTo>
                <a:lnTo>
                  <a:pt x="9457" y="1"/>
                </a:lnTo>
                <a:close/>
              </a:path>
            </a:pathLst>
          </a:custGeom>
          <a:solidFill>
            <a:srgbClr val="434343">
              <a:alpha val="45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4522198" y="3647316"/>
            <a:ext cx="771581" cy="1276888"/>
          </a:xfrm>
          <a:custGeom>
            <a:avLst/>
            <a:gdLst/>
            <a:ahLst/>
            <a:cxnLst/>
            <a:rect l="l" t="t" r="r" b="b"/>
            <a:pathLst>
              <a:path w="12886" h="21325" extrusionOk="0">
                <a:moveTo>
                  <a:pt x="12886" y="0"/>
                </a:moveTo>
                <a:lnTo>
                  <a:pt x="1" y="10663"/>
                </a:lnTo>
                <a:lnTo>
                  <a:pt x="12886" y="21325"/>
                </a:lnTo>
                <a:lnTo>
                  <a:pt x="12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5293725" y="3970660"/>
            <a:ext cx="1135936" cy="630271"/>
          </a:xfrm>
          <a:custGeom>
            <a:avLst/>
            <a:gdLst/>
            <a:ahLst/>
            <a:cxnLst/>
            <a:rect l="l" t="t" r="r" b="b"/>
            <a:pathLst>
              <a:path w="18971" h="10526" extrusionOk="0">
                <a:moveTo>
                  <a:pt x="1" y="1"/>
                </a:moveTo>
                <a:lnTo>
                  <a:pt x="1" y="10525"/>
                </a:lnTo>
                <a:lnTo>
                  <a:pt x="681" y="10525"/>
                </a:lnTo>
                <a:cubicBezTo>
                  <a:pt x="8216" y="10525"/>
                  <a:pt x="15183" y="6515"/>
                  <a:pt x="18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715023" y="2787698"/>
            <a:ext cx="1109410" cy="986362"/>
          </a:xfrm>
          <a:custGeom>
            <a:avLst/>
            <a:gdLst/>
            <a:ahLst/>
            <a:cxnLst/>
            <a:rect l="l" t="t" r="r" b="b"/>
            <a:pathLst>
              <a:path w="18528" h="16473" extrusionOk="0">
                <a:moveTo>
                  <a:pt x="15642" y="0"/>
                </a:moveTo>
                <a:lnTo>
                  <a:pt x="1" y="5915"/>
                </a:lnTo>
                <a:lnTo>
                  <a:pt x="18528" y="16472"/>
                </a:lnTo>
                <a:lnTo>
                  <a:pt x="18528" y="16472"/>
                </a:lnTo>
                <a:lnTo>
                  <a:pt x="156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752386" y="3301936"/>
            <a:ext cx="791161" cy="1298982"/>
          </a:xfrm>
          <a:custGeom>
            <a:avLst/>
            <a:gdLst/>
            <a:ahLst/>
            <a:cxnLst/>
            <a:rect l="l" t="t" r="r" b="b"/>
            <a:pathLst>
              <a:path w="13213" h="21694" extrusionOk="0">
                <a:moveTo>
                  <a:pt x="4068" y="1"/>
                </a:moveTo>
                <a:lnTo>
                  <a:pt x="3731" y="591"/>
                </a:lnTo>
                <a:cubicBezTo>
                  <a:pt x="1" y="7139"/>
                  <a:pt x="35" y="15177"/>
                  <a:pt x="3822" y="21693"/>
                </a:cubicBezTo>
                <a:lnTo>
                  <a:pt x="13212" y="5211"/>
                </a:lnTo>
                <a:lnTo>
                  <a:pt x="40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157721" y="1315760"/>
            <a:ext cx="1115638" cy="982171"/>
          </a:xfrm>
          <a:custGeom>
            <a:avLst/>
            <a:gdLst/>
            <a:ahLst/>
            <a:cxnLst/>
            <a:rect l="l" t="t" r="r" b="b"/>
            <a:pathLst>
              <a:path w="18632" h="16403" extrusionOk="0">
                <a:moveTo>
                  <a:pt x="1" y="1"/>
                </a:moveTo>
                <a:lnTo>
                  <a:pt x="6117" y="10525"/>
                </a:lnTo>
                <a:lnTo>
                  <a:pt x="9534" y="16403"/>
                </a:lnTo>
                <a:lnTo>
                  <a:pt x="10585" y="15792"/>
                </a:lnTo>
                <a:lnTo>
                  <a:pt x="18632" y="11114"/>
                </a:lnTo>
                <a:lnTo>
                  <a:pt x="18290" y="10525"/>
                </a:lnTo>
                <a:cubicBezTo>
                  <a:pt x="14503" y="4011"/>
                  <a:pt x="753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448968" y="1818741"/>
            <a:ext cx="1104021" cy="987919"/>
          </a:xfrm>
          <a:custGeom>
            <a:avLst/>
            <a:gdLst/>
            <a:ahLst/>
            <a:cxnLst/>
            <a:rect l="l" t="t" r="r" b="b"/>
            <a:pathLst>
              <a:path w="18438" h="16499" extrusionOk="0">
                <a:moveTo>
                  <a:pt x="18438" y="0"/>
                </a:moveTo>
                <a:lnTo>
                  <a:pt x="5722" y="7392"/>
                </a:lnTo>
                <a:lnTo>
                  <a:pt x="4670" y="8003"/>
                </a:lnTo>
                <a:lnTo>
                  <a:pt x="1" y="10715"/>
                </a:lnTo>
                <a:lnTo>
                  <a:pt x="15693" y="16498"/>
                </a:lnTo>
                <a:lnTo>
                  <a:pt x="18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728538" y="2297890"/>
            <a:ext cx="60" cy="60"/>
          </a:xfrm>
          <a:custGeom>
            <a:avLst/>
            <a:gdLst/>
            <a:ahLst/>
            <a:cxnLst/>
            <a:rect l="l" t="t" r="r" b="b"/>
            <a:pathLst>
              <a:path w="1" h="1" extrusionOk="0">
                <a:moveTo>
                  <a:pt x="1" y="1"/>
                </a:move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728538" y="2261304"/>
            <a:ext cx="63051" cy="36645"/>
          </a:xfrm>
          <a:custGeom>
            <a:avLst/>
            <a:gdLst/>
            <a:ahLst/>
            <a:cxnLst/>
            <a:rect l="l" t="t" r="r" b="b"/>
            <a:pathLst>
              <a:path w="1053" h="612" extrusionOk="0">
                <a:moveTo>
                  <a:pt x="1" y="612"/>
                </a:moveTo>
                <a:lnTo>
                  <a:pt x="1053" y="1"/>
                </a:lnTo>
                <a:close/>
              </a:path>
            </a:pathLst>
          </a:custGeom>
          <a:solidFill>
            <a:srgbClr val="2BB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06261" y="1762638"/>
            <a:ext cx="6858" cy="6913"/>
          </a:xfrm>
          <a:custGeom>
            <a:avLst/>
            <a:gdLst/>
            <a:ahLst/>
            <a:cxnLst/>
            <a:rect l="l" t="t" r="r" b="b"/>
            <a:pathLst>
              <a:path w="126" h="127" extrusionOk="0">
                <a:moveTo>
                  <a:pt x="31" y="1"/>
                </a:moveTo>
                <a:cubicBezTo>
                  <a:pt x="24" y="1"/>
                  <a:pt x="15" y="4"/>
                  <a:pt x="9" y="10"/>
                </a:cubicBezTo>
                <a:cubicBezTo>
                  <a:pt x="3" y="15"/>
                  <a:pt x="0" y="23"/>
                  <a:pt x="0" y="32"/>
                </a:cubicBezTo>
                <a:lnTo>
                  <a:pt x="0" y="96"/>
                </a:lnTo>
                <a:cubicBezTo>
                  <a:pt x="0" y="103"/>
                  <a:pt x="3" y="111"/>
                  <a:pt x="9" y="118"/>
                </a:cubicBezTo>
                <a:cubicBezTo>
                  <a:pt x="14" y="124"/>
                  <a:pt x="23" y="127"/>
                  <a:pt x="31" y="127"/>
                </a:cubicBezTo>
                <a:lnTo>
                  <a:pt x="95" y="127"/>
                </a:lnTo>
                <a:cubicBezTo>
                  <a:pt x="102" y="127"/>
                  <a:pt x="111" y="124"/>
                  <a:pt x="117" y="118"/>
                </a:cubicBezTo>
                <a:cubicBezTo>
                  <a:pt x="123" y="113"/>
                  <a:pt x="126" y="105"/>
                  <a:pt x="126" y="96"/>
                </a:cubicBezTo>
                <a:lnTo>
                  <a:pt x="126" y="32"/>
                </a:lnTo>
                <a:cubicBezTo>
                  <a:pt x="126" y="23"/>
                  <a:pt x="124" y="15"/>
                  <a:pt x="117" y="10"/>
                </a:cubicBezTo>
                <a:cubicBezTo>
                  <a:pt x="112" y="4"/>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06261" y="1776518"/>
            <a:ext cx="6858" cy="6858"/>
          </a:xfrm>
          <a:custGeom>
            <a:avLst/>
            <a:gdLst/>
            <a:ahLst/>
            <a:cxnLst/>
            <a:rect l="l" t="t" r="r" b="b"/>
            <a:pathLst>
              <a:path w="126" h="126" extrusionOk="0">
                <a:moveTo>
                  <a:pt x="31" y="1"/>
                </a:moveTo>
                <a:cubicBezTo>
                  <a:pt x="24" y="1"/>
                  <a:pt x="15" y="4"/>
                  <a:pt x="9" y="10"/>
                </a:cubicBezTo>
                <a:cubicBezTo>
                  <a:pt x="3" y="15"/>
                  <a:pt x="0" y="22"/>
                  <a:pt x="0" y="31"/>
                </a:cubicBezTo>
                <a:lnTo>
                  <a:pt x="0" y="96"/>
                </a:lnTo>
                <a:cubicBezTo>
                  <a:pt x="0" y="103"/>
                  <a:pt x="3" y="111"/>
                  <a:pt x="9" y="117"/>
                </a:cubicBezTo>
                <a:cubicBezTo>
                  <a:pt x="14" y="124"/>
                  <a:pt x="23" y="126"/>
                  <a:pt x="31" y="126"/>
                </a:cubicBezTo>
                <a:lnTo>
                  <a:pt x="95" y="126"/>
                </a:lnTo>
                <a:cubicBezTo>
                  <a:pt x="102" y="126"/>
                  <a:pt x="111" y="124"/>
                  <a:pt x="117" y="117"/>
                </a:cubicBezTo>
                <a:cubicBezTo>
                  <a:pt x="123" y="112"/>
                  <a:pt x="126" y="104"/>
                  <a:pt x="126" y="96"/>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06261" y="1790399"/>
            <a:ext cx="6858" cy="6858"/>
          </a:xfrm>
          <a:custGeom>
            <a:avLst/>
            <a:gdLst/>
            <a:ahLst/>
            <a:cxnLst/>
            <a:rect l="l" t="t" r="r" b="b"/>
            <a:pathLst>
              <a:path w="126" h="126" extrusionOk="0">
                <a:moveTo>
                  <a:pt x="31" y="1"/>
                </a:moveTo>
                <a:cubicBezTo>
                  <a:pt x="24" y="1"/>
                  <a:pt x="15" y="3"/>
                  <a:pt x="9" y="10"/>
                </a:cubicBezTo>
                <a:cubicBezTo>
                  <a:pt x="3" y="15"/>
                  <a:pt x="0" y="22"/>
                  <a:pt x="0" y="31"/>
                </a:cubicBezTo>
                <a:lnTo>
                  <a:pt x="0" y="95"/>
                </a:lnTo>
                <a:cubicBezTo>
                  <a:pt x="0" y="103"/>
                  <a:pt x="3" y="110"/>
                  <a:pt x="9" y="117"/>
                </a:cubicBezTo>
                <a:cubicBezTo>
                  <a:pt x="14" y="122"/>
                  <a:pt x="23" y="125"/>
                  <a:pt x="31" y="125"/>
                </a:cubicBezTo>
                <a:lnTo>
                  <a:pt x="95" y="125"/>
                </a:lnTo>
                <a:cubicBezTo>
                  <a:pt x="102" y="125"/>
                  <a:pt x="111" y="123"/>
                  <a:pt x="117" y="117"/>
                </a:cubicBezTo>
                <a:cubicBezTo>
                  <a:pt x="123" y="112"/>
                  <a:pt x="126" y="104"/>
                  <a:pt x="126" y="95"/>
                </a:cubicBezTo>
                <a:lnTo>
                  <a:pt x="126" y="31"/>
                </a:lnTo>
                <a:cubicBezTo>
                  <a:pt x="126" y="22"/>
                  <a:pt x="124" y="15"/>
                  <a:pt x="117" y="10"/>
                </a:cubicBezTo>
                <a:cubicBezTo>
                  <a:pt x="112" y="5"/>
                  <a:pt x="104" y="1"/>
                  <a:pt x="95" y="1"/>
                </a:cubicBezTo>
                <a:close/>
              </a:path>
            </a:pathLst>
          </a:custGeom>
          <a:solidFill>
            <a:srgbClr val="D4E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flipH="1">
            <a:off x="8043076" y="2443030"/>
            <a:ext cx="643725" cy="368019"/>
          </a:xfrm>
          <a:custGeom>
            <a:avLst/>
            <a:gdLst/>
            <a:ahLst/>
            <a:cxnLst/>
            <a:rect l="l" t="t" r="r" b="b"/>
            <a:pathLst>
              <a:path w="3654" h="2089" extrusionOk="0">
                <a:moveTo>
                  <a:pt x="1827" y="1"/>
                </a:moveTo>
                <a:lnTo>
                  <a:pt x="1827" y="393"/>
                </a:lnTo>
                <a:lnTo>
                  <a:pt x="2087" y="393"/>
                </a:lnTo>
                <a:lnTo>
                  <a:pt x="2087" y="1"/>
                </a:lnTo>
                <a:close/>
                <a:moveTo>
                  <a:pt x="2348" y="1"/>
                </a:moveTo>
                <a:lnTo>
                  <a:pt x="2348" y="393"/>
                </a:lnTo>
                <a:lnTo>
                  <a:pt x="2609" y="393"/>
                </a:lnTo>
                <a:lnTo>
                  <a:pt x="2609" y="1"/>
                </a:lnTo>
                <a:close/>
                <a:moveTo>
                  <a:pt x="2870" y="1"/>
                </a:moveTo>
                <a:lnTo>
                  <a:pt x="2870" y="393"/>
                </a:lnTo>
                <a:lnTo>
                  <a:pt x="3131" y="393"/>
                </a:lnTo>
                <a:lnTo>
                  <a:pt x="3131" y="1"/>
                </a:lnTo>
                <a:close/>
                <a:moveTo>
                  <a:pt x="913" y="784"/>
                </a:moveTo>
                <a:cubicBezTo>
                  <a:pt x="804" y="784"/>
                  <a:pt x="712" y="822"/>
                  <a:pt x="636" y="898"/>
                </a:cubicBezTo>
                <a:cubicBezTo>
                  <a:pt x="560" y="975"/>
                  <a:pt x="522" y="1067"/>
                  <a:pt x="522" y="1175"/>
                </a:cubicBezTo>
                <a:cubicBezTo>
                  <a:pt x="522" y="1284"/>
                  <a:pt x="560" y="1376"/>
                  <a:pt x="636" y="1453"/>
                </a:cubicBezTo>
                <a:cubicBezTo>
                  <a:pt x="712" y="1528"/>
                  <a:pt x="804" y="1566"/>
                  <a:pt x="913" y="1566"/>
                </a:cubicBezTo>
                <a:cubicBezTo>
                  <a:pt x="994" y="1566"/>
                  <a:pt x="1069" y="1543"/>
                  <a:pt x="1137" y="1495"/>
                </a:cubicBezTo>
                <a:cubicBezTo>
                  <a:pt x="1204" y="1448"/>
                  <a:pt x="1254" y="1385"/>
                  <a:pt x="1281" y="1305"/>
                </a:cubicBezTo>
                <a:lnTo>
                  <a:pt x="2609" y="1305"/>
                </a:lnTo>
                <a:lnTo>
                  <a:pt x="2609" y="1044"/>
                </a:lnTo>
                <a:lnTo>
                  <a:pt x="1281" y="1044"/>
                </a:lnTo>
                <a:cubicBezTo>
                  <a:pt x="1254" y="967"/>
                  <a:pt x="1204" y="904"/>
                  <a:pt x="1137" y="855"/>
                </a:cubicBezTo>
                <a:cubicBezTo>
                  <a:pt x="1069" y="808"/>
                  <a:pt x="994" y="784"/>
                  <a:pt x="913" y="784"/>
                </a:cubicBezTo>
                <a:close/>
                <a:moveTo>
                  <a:pt x="912" y="523"/>
                </a:moveTo>
                <a:cubicBezTo>
                  <a:pt x="1017" y="523"/>
                  <a:pt x="1115" y="546"/>
                  <a:pt x="1206" y="592"/>
                </a:cubicBezTo>
                <a:cubicBezTo>
                  <a:pt x="1299" y="638"/>
                  <a:pt x="1373" y="702"/>
                  <a:pt x="1435" y="784"/>
                </a:cubicBezTo>
                <a:lnTo>
                  <a:pt x="3000" y="784"/>
                </a:lnTo>
                <a:cubicBezTo>
                  <a:pt x="3110" y="784"/>
                  <a:pt x="3202" y="822"/>
                  <a:pt x="3278" y="898"/>
                </a:cubicBezTo>
                <a:cubicBezTo>
                  <a:pt x="3353" y="975"/>
                  <a:pt x="3392" y="1067"/>
                  <a:pt x="3392" y="1175"/>
                </a:cubicBezTo>
                <a:cubicBezTo>
                  <a:pt x="3392" y="1284"/>
                  <a:pt x="3353" y="1376"/>
                  <a:pt x="3278" y="1453"/>
                </a:cubicBezTo>
                <a:cubicBezTo>
                  <a:pt x="3202" y="1528"/>
                  <a:pt x="3110" y="1566"/>
                  <a:pt x="3000" y="1566"/>
                </a:cubicBezTo>
                <a:lnTo>
                  <a:pt x="1435" y="1566"/>
                </a:lnTo>
                <a:cubicBezTo>
                  <a:pt x="1373" y="1648"/>
                  <a:pt x="1296" y="1713"/>
                  <a:pt x="1206" y="1759"/>
                </a:cubicBezTo>
                <a:cubicBezTo>
                  <a:pt x="1114" y="1805"/>
                  <a:pt x="1017" y="1827"/>
                  <a:pt x="912" y="1827"/>
                </a:cubicBezTo>
                <a:cubicBezTo>
                  <a:pt x="732" y="1827"/>
                  <a:pt x="578" y="1765"/>
                  <a:pt x="450" y="1637"/>
                </a:cubicBezTo>
                <a:cubicBezTo>
                  <a:pt x="323" y="1510"/>
                  <a:pt x="260" y="1356"/>
                  <a:pt x="260" y="1175"/>
                </a:cubicBezTo>
                <a:cubicBezTo>
                  <a:pt x="260" y="995"/>
                  <a:pt x="323" y="840"/>
                  <a:pt x="450" y="714"/>
                </a:cubicBezTo>
                <a:cubicBezTo>
                  <a:pt x="578" y="587"/>
                  <a:pt x="732" y="523"/>
                  <a:pt x="912" y="523"/>
                </a:cubicBezTo>
                <a:close/>
                <a:moveTo>
                  <a:pt x="913" y="260"/>
                </a:moveTo>
                <a:cubicBezTo>
                  <a:pt x="661" y="260"/>
                  <a:pt x="446" y="349"/>
                  <a:pt x="267" y="528"/>
                </a:cubicBezTo>
                <a:cubicBezTo>
                  <a:pt x="89" y="707"/>
                  <a:pt x="0" y="922"/>
                  <a:pt x="0" y="1174"/>
                </a:cubicBezTo>
                <a:cubicBezTo>
                  <a:pt x="0" y="1426"/>
                  <a:pt x="88" y="1641"/>
                  <a:pt x="267" y="1820"/>
                </a:cubicBezTo>
                <a:cubicBezTo>
                  <a:pt x="446" y="1999"/>
                  <a:pt x="661" y="2088"/>
                  <a:pt x="913" y="2088"/>
                </a:cubicBezTo>
                <a:cubicBezTo>
                  <a:pt x="1161" y="2088"/>
                  <a:pt x="1373" y="2001"/>
                  <a:pt x="1551" y="1827"/>
                </a:cubicBezTo>
                <a:lnTo>
                  <a:pt x="3002" y="1827"/>
                </a:lnTo>
                <a:cubicBezTo>
                  <a:pt x="3182" y="1827"/>
                  <a:pt x="3337" y="1765"/>
                  <a:pt x="3464" y="1637"/>
                </a:cubicBezTo>
                <a:cubicBezTo>
                  <a:pt x="3590" y="1510"/>
                  <a:pt x="3654" y="1356"/>
                  <a:pt x="3654" y="1175"/>
                </a:cubicBezTo>
                <a:cubicBezTo>
                  <a:pt x="3654" y="995"/>
                  <a:pt x="3592" y="840"/>
                  <a:pt x="3464" y="714"/>
                </a:cubicBezTo>
                <a:cubicBezTo>
                  <a:pt x="3337" y="586"/>
                  <a:pt x="3182" y="523"/>
                  <a:pt x="3002" y="523"/>
                </a:cubicBezTo>
                <a:lnTo>
                  <a:pt x="1551" y="523"/>
                </a:lnTo>
                <a:cubicBezTo>
                  <a:pt x="1372" y="349"/>
                  <a:pt x="1160" y="262"/>
                  <a:pt x="913" y="26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txBox="1"/>
          <p:nvPr/>
        </p:nvSpPr>
        <p:spPr>
          <a:xfrm flipH="1">
            <a:off x="6518564" y="3052794"/>
            <a:ext cx="2258953" cy="572400"/>
          </a:xfrm>
          <a:prstGeom prst="rect">
            <a:avLst/>
          </a:prstGeom>
          <a:noFill/>
          <a:ln>
            <a:noFill/>
          </a:ln>
        </p:spPr>
        <p:txBody>
          <a:bodyPr spcFirstLastPara="1" wrap="square" lIns="91425" tIns="91425" rIns="91425" bIns="91425" anchor="t" anchorCtr="0">
            <a:noAutofit/>
          </a:bodyPr>
          <a:lstStyle/>
          <a:p>
            <a:pPr lvl="0" algn="r"/>
            <a:r>
              <a:rPr lang="en-US" sz="1600" dirty="0" err="1" smtClean="0">
                <a:latin typeface="Fira Sans"/>
                <a:ea typeface="Fira Sans"/>
                <a:cs typeface="Fira Sans"/>
                <a:sym typeface="Fira Sans"/>
              </a:rPr>
              <a:t>Données</a:t>
            </a:r>
            <a:r>
              <a:rPr lang="en-US" sz="1600" dirty="0" smtClean="0">
                <a:latin typeface="Fira Sans"/>
                <a:ea typeface="Fira Sans"/>
                <a:cs typeface="Fira Sans"/>
                <a:sym typeface="Fira Sans"/>
              </a:rPr>
              <a:t> </a:t>
            </a:r>
            <a:r>
              <a:rPr lang="en-US" sz="1600" dirty="0" err="1" smtClean="0">
                <a:latin typeface="Fira Sans"/>
                <a:ea typeface="Fira Sans"/>
                <a:cs typeface="Fira Sans"/>
                <a:sym typeface="Fira Sans"/>
              </a:rPr>
              <a:t>météorologiques</a:t>
            </a:r>
            <a:r>
              <a:rPr lang="en-US" sz="1600" dirty="0" smtClean="0">
                <a:latin typeface="Fira Sans"/>
                <a:ea typeface="Fira Sans"/>
                <a:cs typeface="Fira Sans"/>
                <a:sym typeface="Fira Sans"/>
              </a:rPr>
              <a:t> </a:t>
            </a:r>
            <a:endParaRPr sz="1600">
              <a:solidFill>
                <a:srgbClr val="000000"/>
              </a:solidFill>
              <a:latin typeface="Fira Sans"/>
              <a:ea typeface="Fira Sans"/>
              <a:cs typeface="Fira Sans"/>
              <a:sym typeface="Fira Sans"/>
            </a:endParaRPr>
          </a:p>
        </p:txBody>
      </p:sp>
      <p:sp>
        <p:nvSpPr>
          <p:cNvPr id="1363" name="Google Shape;1363;p23"/>
          <p:cNvSpPr txBox="1"/>
          <p:nvPr/>
        </p:nvSpPr>
        <p:spPr>
          <a:xfrm flipH="1">
            <a:off x="350104" y="3108769"/>
            <a:ext cx="2455439" cy="881332"/>
          </a:xfrm>
          <a:prstGeom prst="rect">
            <a:avLst/>
          </a:prstGeom>
          <a:noFill/>
          <a:ln>
            <a:noFill/>
          </a:ln>
        </p:spPr>
        <p:txBody>
          <a:bodyPr spcFirstLastPara="1" wrap="square" lIns="91425" tIns="91425" rIns="91425" bIns="91425" anchor="t" anchorCtr="0">
            <a:noAutofit/>
          </a:bodyPr>
          <a:lstStyle/>
          <a:p>
            <a:pPr lvl="0"/>
            <a:r>
              <a:rPr lang="fr-FR" sz="1600" dirty="0" smtClean="0">
                <a:latin typeface="Fira Sans"/>
                <a:ea typeface="Fira Sans"/>
                <a:cs typeface="Fira Sans"/>
                <a:sym typeface="Fira Sans"/>
              </a:rPr>
              <a:t>Données mensuelles de consommation totale d'électricité </a:t>
            </a:r>
            <a:endParaRPr sz="1600">
              <a:solidFill>
                <a:srgbClr val="000000"/>
              </a:solidFill>
              <a:latin typeface="Fira Sans"/>
              <a:ea typeface="Fira Sans"/>
              <a:cs typeface="Fira Sans"/>
              <a:sym typeface="Fira Sans"/>
            </a:endParaRPr>
          </a:p>
        </p:txBody>
      </p:sp>
      <p:grpSp>
        <p:nvGrpSpPr>
          <p:cNvPr id="79" name="Google Shape;1220;p21"/>
          <p:cNvGrpSpPr/>
          <p:nvPr/>
        </p:nvGrpSpPr>
        <p:grpSpPr>
          <a:xfrm>
            <a:off x="457200" y="2174900"/>
            <a:ext cx="847523" cy="898961"/>
            <a:chOff x="2662261" y="1274362"/>
            <a:chExt cx="847523" cy="898961"/>
          </a:xfrm>
        </p:grpSpPr>
        <p:sp>
          <p:nvSpPr>
            <p:cNvPr id="80" name="Google Shape;1221;p21"/>
            <p:cNvSpPr/>
            <p:nvPr/>
          </p:nvSpPr>
          <p:spPr>
            <a:xfrm>
              <a:off x="2662261" y="1274362"/>
              <a:ext cx="847523" cy="847451"/>
            </a:xfrm>
            <a:custGeom>
              <a:avLst/>
              <a:gdLst/>
              <a:ahLst/>
              <a:cxnLst/>
              <a:rect l="l" t="t" r="r" b="b"/>
              <a:pathLst>
                <a:path w="11827" h="11826" extrusionOk="0">
                  <a:moveTo>
                    <a:pt x="5913" y="1"/>
                  </a:moveTo>
                  <a:cubicBezTo>
                    <a:pt x="4346" y="1"/>
                    <a:pt x="2842" y="623"/>
                    <a:pt x="1732" y="1732"/>
                  </a:cubicBezTo>
                  <a:cubicBezTo>
                    <a:pt x="623" y="2841"/>
                    <a:pt x="0" y="4345"/>
                    <a:pt x="0" y="5913"/>
                  </a:cubicBezTo>
                  <a:cubicBezTo>
                    <a:pt x="0" y="7481"/>
                    <a:pt x="623" y="8985"/>
                    <a:pt x="1732" y="10093"/>
                  </a:cubicBezTo>
                  <a:cubicBezTo>
                    <a:pt x="2842" y="11203"/>
                    <a:pt x="4346" y="11826"/>
                    <a:pt x="5913" y="11826"/>
                  </a:cubicBezTo>
                  <a:cubicBezTo>
                    <a:pt x="7482" y="11826"/>
                    <a:pt x="8986" y="11203"/>
                    <a:pt x="10094" y="10093"/>
                  </a:cubicBezTo>
                  <a:cubicBezTo>
                    <a:pt x="11203" y="8985"/>
                    <a:pt x="11826" y="7481"/>
                    <a:pt x="11826" y="5913"/>
                  </a:cubicBezTo>
                  <a:cubicBezTo>
                    <a:pt x="11826" y="4345"/>
                    <a:pt x="11203" y="2841"/>
                    <a:pt x="10094" y="1732"/>
                  </a:cubicBezTo>
                  <a:cubicBezTo>
                    <a:pt x="8986" y="623"/>
                    <a:pt x="7482" y="1"/>
                    <a:pt x="5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2;p21"/>
            <p:cNvSpPr/>
            <p:nvPr/>
          </p:nvSpPr>
          <p:spPr>
            <a:xfrm>
              <a:off x="2899380" y="2123877"/>
              <a:ext cx="372632" cy="49445"/>
            </a:xfrm>
            <a:custGeom>
              <a:avLst/>
              <a:gdLst/>
              <a:ahLst/>
              <a:cxnLst/>
              <a:rect l="l" t="t" r="r" b="b"/>
              <a:pathLst>
                <a:path w="5200" h="690" extrusionOk="0">
                  <a:moveTo>
                    <a:pt x="1262" y="0"/>
                  </a:moveTo>
                  <a:cubicBezTo>
                    <a:pt x="1140" y="0"/>
                    <a:pt x="1020" y="35"/>
                    <a:pt x="918" y="102"/>
                  </a:cubicBezTo>
                  <a:lnTo>
                    <a:pt x="0" y="690"/>
                  </a:lnTo>
                  <a:lnTo>
                    <a:pt x="5200" y="690"/>
                  </a:lnTo>
                  <a:lnTo>
                    <a:pt x="4266" y="99"/>
                  </a:lnTo>
                  <a:cubicBezTo>
                    <a:pt x="4165" y="35"/>
                    <a:pt x="4046" y="0"/>
                    <a:pt x="3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3;p21"/>
            <p:cNvSpPr/>
            <p:nvPr/>
          </p:nvSpPr>
          <p:spPr>
            <a:xfrm>
              <a:off x="2941731" y="2128678"/>
              <a:ext cx="287858" cy="39771"/>
            </a:xfrm>
            <a:custGeom>
              <a:avLst/>
              <a:gdLst/>
              <a:ahLst/>
              <a:cxnLst/>
              <a:rect l="l" t="t" r="r" b="b"/>
              <a:pathLst>
                <a:path w="4017" h="555" extrusionOk="0">
                  <a:moveTo>
                    <a:pt x="946" y="1"/>
                  </a:moveTo>
                  <a:cubicBezTo>
                    <a:pt x="841" y="1"/>
                    <a:pt x="737" y="32"/>
                    <a:pt x="649" y="88"/>
                  </a:cubicBezTo>
                  <a:lnTo>
                    <a:pt x="32" y="485"/>
                  </a:lnTo>
                  <a:cubicBezTo>
                    <a:pt x="1" y="505"/>
                    <a:pt x="15" y="554"/>
                    <a:pt x="53" y="554"/>
                  </a:cubicBezTo>
                  <a:lnTo>
                    <a:pt x="3963" y="554"/>
                  </a:lnTo>
                  <a:cubicBezTo>
                    <a:pt x="4002" y="554"/>
                    <a:pt x="4017" y="505"/>
                    <a:pt x="3985" y="485"/>
                  </a:cubicBezTo>
                  <a:lnTo>
                    <a:pt x="3357" y="87"/>
                  </a:lnTo>
                  <a:cubicBezTo>
                    <a:pt x="3269" y="31"/>
                    <a:pt x="3166" y="1"/>
                    <a:pt x="3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24;p21"/>
            <p:cNvSpPr/>
            <p:nvPr/>
          </p:nvSpPr>
          <p:spPr>
            <a:xfrm>
              <a:off x="3077524" y="2037313"/>
              <a:ext cx="16625" cy="86637"/>
            </a:xfrm>
            <a:custGeom>
              <a:avLst/>
              <a:gdLst/>
              <a:ahLst/>
              <a:cxnLst/>
              <a:rect l="l" t="t" r="r" b="b"/>
              <a:pathLst>
                <a:path w="232" h="1209" extrusionOk="0">
                  <a:moveTo>
                    <a:pt x="0" y="1"/>
                  </a:moveTo>
                  <a:lnTo>
                    <a:pt x="0" y="1208"/>
                  </a:lnTo>
                  <a:lnTo>
                    <a:pt x="232" y="1208"/>
                  </a:lnTo>
                  <a:lnTo>
                    <a:pt x="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25;p21"/>
            <p:cNvSpPr/>
            <p:nvPr/>
          </p:nvSpPr>
          <p:spPr>
            <a:xfrm>
              <a:off x="2832881" y="1757055"/>
              <a:ext cx="509574" cy="280334"/>
            </a:xfrm>
            <a:custGeom>
              <a:avLst/>
              <a:gdLst/>
              <a:ahLst/>
              <a:cxnLst/>
              <a:rect l="l" t="t" r="r" b="b"/>
              <a:pathLst>
                <a:path w="7111" h="3912" extrusionOk="0">
                  <a:moveTo>
                    <a:pt x="1059" y="0"/>
                  </a:moveTo>
                  <a:lnTo>
                    <a:pt x="0" y="3912"/>
                  </a:lnTo>
                  <a:lnTo>
                    <a:pt x="7110" y="3912"/>
                  </a:lnTo>
                  <a:lnTo>
                    <a:pt x="5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26;p21"/>
            <p:cNvSpPr/>
            <p:nvPr/>
          </p:nvSpPr>
          <p:spPr>
            <a:xfrm>
              <a:off x="2827793" y="1753329"/>
              <a:ext cx="519607" cy="287930"/>
            </a:xfrm>
            <a:custGeom>
              <a:avLst/>
              <a:gdLst/>
              <a:ahLst/>
              <a:cxnLst/>
              <a:rect l="l" t="t" r="r" b="b"/>
              <a:pathLst>
                <a:path w="7251" h="4018" extrusionOk="0">
                  <a:moveTo>
                    <a:pt x="5974" y="107"/>
                  </a:moveTo>
                  <a:lnTo>
                    <a:pt x="7110" y="3912"/>
                  </a:lnTo>
                  <a:lnTo>
                    <a:pt x="140" y="3912"/>
                  </a:lnTo>
                  <a:lnTo>
                    <a:pt x="1171" y="107"/>
                  </a:lnTo>
                  <a:close/>
                  <a:moveTo>
                    <a:pt x="1089" y="0"/>
                  </a:moveTo>
                  <a:lnTo>
                    <a:pt x="1" y="4017"/>
                  </a:lnTo>
                  <a:lnTo>
                    <a:pt x="7251" y="4017"/>
                  </a:lnTo>
                  <a:lnTo>
                    <a:pt x="605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7;p21"/>
            <p:cNvSpPr/>
            <p:nvPr/>
          </p:nvSpPr>
          <p:spPr>
            <a:xfrm>
              <a:off x="2851297" y="1809796"/>
              <a:ext cx="464930" cy="144538"/>
            </a:xfrm>
            <a:custGeom>
              <a:avLst/>
              <a:gdLst/>
              <a:ahLst/>
              <a:cxnLst/>
              <a:rect l="l" t="t" r="r" b="b"/>
              <a:pathLst>
                <a:path w="6488" h="2017" extrusionOk="0">
                  <a:moveTo>
                    <a:pt x="589" y="1"/>
                  </a:moveTo>
                  <a:lnTo>
                    <a:pt x="587" y="54"/>
                  </a:lnTo>
                  <a:lnTo>
                    <a:pt x="591" y="1"/>
                  </a:lnTo>
                  <a:lnTo>
                    <a:pt x="591" y="1"/>
                  </a:lnTo>
                  <a:cubicBezTo>
                    <a:pt x="591" y="1"/>
                    <a:pt x="591" y="1"/>
                    <a:pt x="591" y="1"/>
                  </a:cubicBezTo>
                  <a:lnTo>
                    <a:pt x="591" y="1"/>
                  </a:lnTo>
                  <a:lnTo>
                    <a:pt x="591" y="1"/>
                  </a:lnTo>
                  <a:lnTo>
                    <a:pt x="591" y="1"/>
                  </a:lnTo>
                  <a:lnTo>
                    <a:pt x="591" y="1"/>
                  </a:lnTo>
                  <a:cubicBezTo>
                    <a:pt x="590" y="1"/>
                    <a:pt x="590" y="1"/>
                    <a:pt x="589" y="1"/>
                  </a:cubicBezTo>
                  <a:close/>
                  <a:moveTo>
                    <a:pt x="5919" y="1"/>
                  </a:moveTo>
                  <a:cubicBezTo>
                    <a:pt x="4873" y="2"/>
                    <a:pt x="3283" y="3"/>
                    <a:pt x="2112" y="3"/>
                  </a:cubicBezTo>
                  <a:cubicBezTo>
                    <a:pt x="1268" y="3"/>
                    <a:pt x="641" y="3"/>
                    <a:pt x="591" y="1"/>
                  </a:cubicBezTo>
                  <a:lnTo>
                    <a:pt x="591" y="1"/>
                  </a:lnTo>
                  <a:lnTo>
                    <a:pt x="584" y="107"/>
                  </a:lnTo>
                  <a:cubicBezTo>
                    <a:pt x="607" y="109"/>
                    <a:pt x="1146" y="109"/>
                    <a:pt x="1873" y="109"/>
                  </a:cubicBezTo>
                  <a:cubicBezTo>
                    <a:pt x="3326" y="109"/>
                    <a:pt x="5534" y="107"/>
                    <a:pt x="5881" y="107"/>
                  </a:cubicBezTo>
                  <a:lnTo>
                    <a:pt x="6157" y="1031"/>
                  </a:lnTo>
                  <a:lnTo>
                    <a:pt x="269" y="1031"/>
                  </a:lnTo>
                  <a:lnTo>
                    <a:pt x="1" y="2017"/>
                  </a:lnTo>
                  <a:lnTo>
                    <a:pt x="6488" y="2017"/>
                  </a:lnTo>
                  <a:lnTo>
                    <a:pt x="6488" y="1911"/>
                  </a:lnTo>
                  <a:lnTo>
                    <a:pt x="138" y="1911"/>
                  </a:lnTo>
                  <a:lnTo>
                    <a:pt x="348" y="1137"/>
                  </a:lnTo>
                  <a:lnTo>
                    <a:pt x="6298" y="1137"/>
                  </a:lnTo>
                  <a:lnTo>
                    <a:pt x="595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8;p21"/>
            <p:cNvSpPr/>
            <p:nvPr/>
          </p:nvSpPr>
          <p:spPr>
            <a:xfrm>
              <a:off x="2919875" y="1756769"/>
              <a:ext cx="64709" cy="281839"/>
            </a:xfrm>
            <a:custGeom>
              <a:avLst/>
              <a:gdLst/>
              <a:ahLst/>
              <a:cxnLst/>
              <a:rect l="l" t="t" r="r" b="b"/>
              <a:pathLst>
                <a:path w="903" h="3933" extrusionOk="0">
                  <a:moveTo>
                    <a:pt x="798" y="0"/>
                  </a:moveTo>
                  <a:lnTo>
                    <a:pt x="1" y="3911"/>
                  </a:lnTo>
                  <a:lnTo>
                    <a:pt x="105" y="3932"/>
                  </a:lnTo>
                  <a:lnTo>
                    <a:pt x="902" y="22"/>
                  </a:lnTo>
                  <a:lnTo>
                    <a:pt x="7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9;p21"/>
            <p:cNvSpPr/>
            <p:nvPr/>
          </p:nvSpPr>
          <p:spPr>
            <a:xfrm>
              <a:off x="3023852" y="1757342"/>
              <a:ext cx="25654" cy="280764"/>
            </a:xfrm>
            <a:custGeom>
              <a:avLst/>
              <a:gdLst/>
              <a:ahLst/>
              <a:cxnLst/>
              <a:rect l="l" t="t" r="r" b="b"/>
              <a:pathLst>
                <a:path w="358" h="3918" extrusionOk="0">
                  <a:moveTo>
                    <a:pt x="251" y="0"/>
                  </a:moveTo>
                  <a:lnTo>
                    <a:pt x="1" y="3911"/>
                  </a:lnTo>
                  <a:lnTo>
                    <a:pt x="107" y="3917"/>
                  </a:lnTo>
                  <a:lnTo>
                    <a:pt x="358" y="7"/>
                  </a:lnTo>
                  <a:lnTo>
                    <a:pt x="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0;p21"/>
            <p:cNvSpPr/>
            <p:nvPr/>
          </p:nvSpPr>
          <p:spPr>
            <a:xfrm>
              <a:off x="3122383" y="1756840"/>
              <a:ext cx="25726" cy="280692"/>
            </a:xfrm>
            <a:custGeom>
              <a:avLst/>
              <a:gdLst/>
              <a:ahLst/>
              <a:cxnLst/>
              <a:rect l="l" t="t" r="r" b="b"/>
              <a:pathLst>
                <a:path w="359" h="3917" extrusionOk="0">
                  <a:moveTo>
                    <a:pt x="106" y="0"/>
                  </a:moveTo>
                  <a:lnTo>
                    <a:pt x="1" y="6"/>
                  </a:lnTo>
                  <a:lnTo>
                    <a:pt x="252" y="3917"/>
                  </a:lnTo>
                  <a:lnTo>
                    <a:pt x="359" y="3911"/>
                  </a:lnTo>
                  <a:lnTo>
                    <a:pt x="1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1;p21"/>
            <p:cNvSpPr/>
            <p:nvPr/>
          </p:nvSpPr>
          <p:spPr>
            <a:xfrm>
              <a:off x="2856313" y="1756554"/>
              <a:ext cx="384456" cy="280836"/>
            </a:xfrm>
            <a:custGeom>
              <a:avLst/>
              <a:gdLst/>
              <a:ahLst/>
              <a:cxnLst/>
              <a:rect l="l" t="t" r="r" b="b"/>
              <a:pathLst>
                <a:path w="5365" h="3919" extrusionOk="0">
                  <a:moveTo>
                    <a:pt x="4489" y="0"/>
                  </a:moveTo>
                  <a:lnTo>
                    <a:pt x="1" y="3919"/>
                  </a:lnTo>
                  <a:lnTo>
                    <a:pt x="1120" y="3919"/>
                  </a:lnTo>
                  <a:lnTo>
                    <a:pt x="5364"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2;p21"/>
            <p:cNvSpPr/>
            <p:nvPr/>
          </p:nvSpPr>
          <p:spPr>
            <a:xfrm>
              <a:off x="3099380" y="1848492"/>
              <a:ext cx="205378" cy="180798"/>
            </a:xfrm>
            <a:custGeom>
              <a:avLst/>
              <a:gdLst/>
              <a:ahLst/>
              <a:cxnLst/>
              <a:rect l="l" t="t" r="r" b="b"/>
              <a:pathLst>
                <a:path w="2866" h="2523" extrusionOk="0">
                  <a:moveTo>
                    <a:pt x="2517" y="0"/>
                  </a:moveTo>
                  <a:lnTo>
                    <a:pt x="0" y="2522"/>
                  </a:lnTo>
                  <a:lnTo>
                    <a:pt x="1295" y="2522"/>
                  </a:lnTo>
                  <a:lnTo>
                    <a:pt x="2865" y="880"/>
                  </a:lnTo>
                  <a:lnTo>
                    <a:pt x="2517" y="0"/>
                  </a:lnTo>
                  <a:close/>
                </a:path>
              </a:pathLst>
            </a:custGeom>
            <a:solidFill>
              <a:srgbClr val="FFFFFF">
                <a:alpha val="4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endParaRPr lang="fr-FR"/>
          </a:p>
        </p:txBody>
      </p:sp>
      <p:pic>
        <p:nvPicPr>
          <p:cNvPr id="106498" name="Picture 2"/>
          <p:cNvPicPr>
            <a:picLocks noChangeAspect="1" noChangeArrowheads="1"/>
          </p:cNvPicPr>
          <p:nvPr/>
        </p:nvPicPr>
        <p:blipFill>
          <a:blip r:embed="rId2"/>
          <a:srcRect/>
          <a:stretch>
            <a:fillRect/>
          </a:stretch>
        </p:blipFill>
        <p:spPr bwMode="auto">
          <a:xfrm>
            <a:off x="769620" y="225743"/>
            <a:ext cx="6301740" cy="2667114"/>
          </a:xfrm>
          <a:prstGeom prst="rect">
            <a:avLst/>
          </a:prstGeom>
          <a:noFill/>
          <a:ln w="9525">
            <a:noFill/>
            <a:miter lim="800000"/>
            <a:headEnd/>
            <a:tailEnd/>
          </a:ln>
          <a:effectLst/>
        </p:spPr>
      </p:pic>
      <p:pic>
        <p:nvPicPr>
          <p:cNvPr id="106499" name="Picture 3"/>
          <p:cNvPicPr>
            <a:picLocks noChangeAspect="1" noChangeArrowheads="1"/>
          </p:cNvPicPr>
          <p:nvPr/>
        </p:nvPicPr>
        <p:blipFill>
          <a:blip r:embed="rId3"/>
          <a:srcRect/>
          <a:stretch>
            <a:fillRect/>
          </a:stretch>
        </p:blipFill>
        <p:spPr bwMode="auto">
          <a:xfrm>
            <a:off x="1225867" y="2784270"/>
            <a:ext cx="5693093" cy="22356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865" name="Picture 1"/>
          <p:cNvPicPr>
            <a:picLocks noChangeAspect="1" noChangeArrowheads="1"/>
          </p:cNvPicPr>
          <p:nvPr/>
        </p:nvPicPr>
        <p:blipFill>
          <a:blip r:embed="rId3"/>
          <a:srcRect/>
          <a:stretch>
            <a:fillRect/>
          </a:stretch>
        </p:blipFill>
        <p:spPr bwMode="auto">
          <a:xfrm>
            <a:off x="1821180" y="154610"/>
            <a:ext cx="5897880" cy="2501753"/>
          </a:xfrm>
          <a:prstGeom prst="rect">
            <a:avLst/>
          </a:prstGeom>
          <a:noFill/>
          <a:ln w="9525">
            <a:noFill/>
            <a:miter lim="800000"/>
            <a:headEnd/>
            <a:tailEnd/>
          </a:ln>
          <a:effectLst/>
        </p:spPr>
      </p:pic>
      <p:pic>
        <p:nvPicPr>
          <p:cNvPr id="36866" name="Picture 2"/>
          <p:cNvPicPr>
            <a:picLocks noChangeAspect="1" noChangeArrowheads="1"/>
          </p:cNvPicPr>
          <p:nvPr/>
        </p:nvPicPr>
        <p:blipFill>
          <a:blip r:embed="rId4"/>
          <a:srcRect/>
          <a:stretch>
            <a:fillRect/>
          </a:stretch>
        </p:blipFill>
        <p:spPr bwMode="auto">
          <a:xfrm>
            <a:off x="1735456" y="2708593"/>
            <a:ext cx="5936910" cy="24349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p:txBody>
          <a:bodyPr/>
          <a:lstStyle/>
          <a:p>
            <a:endParaRPr lang="fr-FR" dirty="0"/>
          </a:p>
        </p:txBody>
      </p:sp>
      <p:pic>
        <p:nvPicPr>
          <p:cNvPr id="107522" name="Picture 2"/>
          <p:cNvPicPr>
            <a:picLocks noChangeAspect="1" noChangeArrowheads="1"/>
          </p:cNvPicPr>
          <p:nvPr/>
        </p:nvPicPr>
        <p:blipFill>
          <a:blip r:embed="rId2"/>
          <a:srcRect/>
          <a:stretch>
            <a:fillRect/>
          </a:stretch>
        </p:blipFill>
        <p:spPr bwMode="auto">
          <a:xfrm>
            <a:off x="1143000" y="375604"/>
            <a:ext cx="6400800" cy="2159041"/>
          </a:xfrm>
          <a:prstGeom prst="rect">
            <a:avLst/>
          </a:prstGeom>
          <a:noFill/>
          <a:ln w="9525">
            <a:noFill/>
            <a:miter lim="800000"/>
            <a:headEnd/>
            <a:tailEnd/>
          </a:ln>
          <a:effectLst/>
        </p:spPr>
      </p:pic>
      <p:pic>
        <p:nvPicPr>
          <p:cNvPr id="107524" name="Picture 4"/>
          <p:cNvPicPr>
            <a:picLocks noChangeAspect="1" noChangeArrowheads="1"/>
          </p:cNvPicPr>
          <p:nvPr/>
        </p:nvPicPr>
        <p:blipFill>
          <a:blip r:embed="rId3"/>
          <a:srcRect/>
          <a:stretch>
            <a:fillRect/>
          </a:stretch>
        </p:blipFill>
        <p:spPr bwMode="auto">
          <a:xfrm>
            <a:off x="1531620" y="2694468"/>
            <a:ext cx="5681980" cy="2415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960120" y="182663"/>
            <a:ext cx="73152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fr-FR" b="1" dirty="0" smtClean="0">
                <a:latin typeface="Fira Sans" charset="0"/>
                <a:ea typeface="Arial"/>
                <a:cs typeface="Arial"/>
                <a:sym typeface="Arial"/>
              </a:rPr>
              <a:t>RÉSUMÉ MISSION 3</a:t>
            </a:r>
            <a:endParaRPr lang="fr-FR" b="1" dirty="0">
              <a:solidFill>
                <a:srgbClr val="FFFFFF"/>
              </a:solidFill>
              <a:latin typeface="Fira Sans" charset="0"/>
              <a:ea typeface="Arial"/>
              <a:cs typeface="Arial"/>
              <a:sym typeface="Arial"/>
            </a:endParaRPr>
          </a:p>
        </p:txBody>
      </p:sp>
      <p:sp>
        <p:nvSpPr>
          <p:cNvPr id="4185" name="Google Shape;4185;p46"/>
          <p:cNvSpPr txBox="1">
            <a:spLocks noGrp="1"/>
          </p:cNvSpPr>
          <p:nvPr>
            <p:ph type="body" idx="4294967295"/>
          </p:nvPr>
        </p:nvSpPr>
        <p:spPr>
          <a:xfrm>
            <a:off x="914400" y="1041034"/>
            <a:ext cx="7315200" cy="3828841"/>
          </a:xfrm>
          <a:prstGeom prst="rect">
            <a:avLst/>
          </a:prstGeom>
        </p:spPr>
        <p:txBody>
          <a:bodyPr spcFirstLastPara="1" wrap="square" lIns="91425" tIns="91425" rIns="91425" bIns="91425" anchor="t" anchorCtr="0">
            <a:noAutofit/>
          </a:bodyPr>
          <a:lstStyle/>
          <a:p>
            <a:pPr algn="just">
              <a:spcAft>
                <a:spcPts val="1000"/>
              </a:spcAft>
            </a:pPr>
            <a:endParaRPr lang="fr-FR" sz="1400" dirty="0" smtClean="0">
              <a:solidFill>
                <a:schemeClr val="bg1"/>
              </a:solidFill>
              <a:latin typeface="Fira Sans" charset="0"/>
              <a:ea typeface="Calibri"/>
              <a:cs typeface="Times New Roman"/>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a:p>
            <a:pPr marL="0" lvl="0" indent="0" algn="just" rtl="0">
              <a:spcBef>
                <a:spcPts val="0"/>
              </a:spcBef>
              <a:spcAft>
                <a:spcPts val="0"/>
              </a:spcAft>
              <a:buNone/>
            </a:pPr>
            <a:endParaRPr sz="1400">
              <a:solidFill>
                <a:schemeClr val="bg1"/>
              </a:solidFill>
              <a:latin typeface="Fira Sans" charset="0"/>
              <a:ea typeface="Arial"/>
              <a:cs typeface="Arial"/>
              <a:sym typeface="Arial"/>
            </a:endParaRPr>
          </a:p>
        </p:txBody>
      </p:sp>
      <p:pic>
        <p:nvPicPr>
          <p:cNvPr id="4" name="Picture 2"/>
          <p:cNvPicPr>
            <a:picLocks noChangeAspect="1" noChangeArrowheads="1"/>
          </p:cNvPicPr>
          <p:nvPr/>
        </p:nvPicPr>
        <p:blipFill>
          <a:blip r:embed="rId3"/>
          <a:srcRect/>
          <a:stretch>
            <a:fillRect/>
          </a:stretch>
        </p:blipFill>
        <p:spPr bwMode="auto">
          <a:xfrm>
            <a:off x="3444240" y="2984389"/>
            <a:ext cx="5067300" cy="2159111"/>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a:stretch>
            <a:fillRect/>
          </a:stretch>
        </p:blipFill>
        <p:spPr bwMode="auto">
          <a:xfrm>
            <a:off x="3421381" y="768547"/>
            <a:ext cx="5148000" cy="1891468"/>
          </a:xfrm>
          <a:prstGeom prst="rect">
            <a:avLst/>
          </a:prstGeom>
          <a:noFill/>
          <a:ln w="9525">
            <a:noFill/>
            <a:miter lim="800000"/>
            <a:headEnd/>
            <a:tailEnd/>
          </a:ln>
          <a:effectLst/>
        </p:spPr>
      </p:pic>
      <p:sp>
        <p:nvSpPr>
          <p:cNvPr id="6" name="ZoneTexte 5"/>
          <p:cNvSpPr txBox="1"/>
          <p:nvPr/>
        </p:nvSpPr>
        <p:spPr>
          <a:xfrm>
            <a:off x="739140" y="1394460"/>
            <a:ext cx="1859280" cy="1169551"/>
          </a:xfrm>
          <a:prstGeom prst="rect">
            <a:avLst/>
          </a:prstGeom>
          <a:noFill/>
        </p:spPr>
        <p:txBody>
          <a:bodyPr wrap="square" rtlCol="0">
            <a:spAutoFit/>
          </a:bodyPr>
          <a:lstStyle/>
          <a:p>
            <a:r>
              <a:rPr lang="fr-FR" dirty="0" smtClean="0">
                <a:solidFill>
                  <a:schemeClr val="bg1"/>
                </a:solidFill>
              </a:rPr>
              <a:t>La méthode </a:t>
            </a:r>
            <a:r>
              <a:rPr lang="fr-FR" dirty="0" err="1" smtClean="0">
                <a:solidFill>
                  <a:schemeClr val="bg1"/>
                </a:solidFill>
              </a:rPr>
              <a:t>SARIMA</a:t>
            </a:r>
            <a:r>
              <a:rPr lang="fr-FR" dirty="0" smtClean="0">
                <a:solidFill>
                  <a:schemeClr val="bg1"/>
                </a:solidFill>
              </a:rPr>
              <a:t> semble être plus performante que la méthode de HOLT-</a:t>
            </a:r>
            <a:r>
              <a:rPr lang="fr-FR" dirty="0" err="1" smtClean="0">
                <a:solidFill>
                  <a:schemeClr val="bg1"/>
                </a:solidFill>
              </a:rPr>
              <a:t>WINTERS</a:t>
            </a:r>
            <a:r>
              <a:rPr lang="fr-FR" dirty="0" smtClean="0">
                <a:solidFill>
                  <a:schemeClr val="bg1"/>
                </a:solidFill>
              </a:rPr>
              <a:t> </a:t>
            </a:r>
            <a:endParaRPr lang="fr-FR"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83"/>
        <p:cNvGrpSpPr/>
        <p:nvPr/>
      </p:nvGrpSpPr>
      <p:grpSpPr>
        <a:xfrm>
          <a:off x="0" y="0"/>
          <a:ext cx="0" cy="0"/>
          <a:chOff x="0" y="0"/>
          <a:chExt cx="0" cy="0"/>
        </a:xfrm>
      </p:grpSpPr>
      <p:sp>
        <p:nvSpPr>
          <p:cNvPr id="4184" name="Google Shape;4184;p46"/>
          <p:cNvSpPr txBox="1">
            <a:spLocks noGrp="1"/>
          </p:cNvSpPr>
          <p:nvPr>
            <p:ph type="title" idx="4294967295"/>
          </p:nvPr>
        </p:nvSpPr>
        <p:spPr>
          <a:xfrm>
            <a:off x="914400" y="536525"/>
            <a:ext cx="7315200" cy="482400"/>
          </a:xfrm>
          <a:prstGeom prst="rect">
            <a:avLst/>
          </a:prstGeom>
        </p:spPr>
        <p:txBody>
          <a:bodyPr spcFirstLastPara="1" wrap="square" lIns="91425" tIns="91425" rIns="91425" bIns="91425" anchor="t" anchorCtr="0">
            <a:noAutofit/>
          </a:bodyPr>
          <a:lstStyle/>
          <a:p>
            <a:pPr lvl="0">
              <a:buClr>
                <a:srgbClr val="000000"/>
              </a:buClr>
              <a:buSzPts val="1100"/>
            </a:pPr>
            <a:r>
              <a:rPr lang="en" dirty="0" smtClean="0"/>
              <a:t>Bibliographie </a:t>
            </a:r>
            <a:endParaRPr>
              <a:solidFill>
                <a:srgbClr val="FFFFFF"/>
              </a:solidFill>
              <a:latin typeface="Arial"/>
              <a:ea typeface="Arial"/>
              <a:cs typeface="Arial"/>
              <a:sym typeface="Arial"/>
            </a:endParaRPr>
          </a:p>
        </p:txBody>
      </p:sp>
      <p:sp>
        <p:nvSpPr>
          <p:cNvPr id="4185" name="Google Shape;4185;p46"/>
          <p:cNvSpPr txBox="1">
            <a:spLocks noGrp="1"/>
          </p:cNvSpPr>
          <p:nvPr>
            <p:ph type="body" idx="4294967295"/>
          </p:nvPr>
        </p:nvSpPr>
        <p:spPr>
          <a:xfrm>
            <a:off x="914400" y="1096451"/>
            <a:ext cx="7315200" cy="28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l" rtl="0">
              <a:spcBef>
                <a:spcPts val="0"/>
              </a:spcBef>
              <a:spcAft>
                <a:spcPts val="0"/>
              </a:spcAft>
              <a:buNone/>
            </a:pPr>
            <a:endParaRPr>
              <a:solidFill>
                <a:srgbClr val="435D74"/>
              </a:solidFill>
              <a:latin typeface="Arial"/>
              <a:ea typeface="Arial"/>
              <a:cs typeface="Arial"/>
              <a:sym typeface="Arial"/>
            </a:endParaRPr>
          </a:p>
        </p:txBody>
      </p:sp>
      <p:sp>
        <p:nvSpPr>
          <p:cNvPr id="7" name="Google Shape;4087;p43"/>
          <p:cNvSpPr txBox="1"/>
          <p:nvPr/>
        </p:nvSpPr>
        <p:spPr>
          <a:xfrm flipH="1">
            <a:off x="720730" y="1066668"/>
            <a:ext cx="7037811" cy="3109092"/>
          </a:xfrm>
          <a:prstGeom prst="rect">
            <a:avLst/>
          </a:prstGeom>
          <a:noFill/>
          <a:ln>
            <a:noFill/>
          </a:ln>
        </p:spPr>
        <p:txBody>
          <a:bodyPr spcFirstLastPara="1" wrap="square" lIns="91425" tIns="91425" rIns="91425" bIns="91425" anchor="t" anchorCtr="0">
            <a:noAutofit/>
          </a:bodyPr>
          <a:lstStyle/>
          <a:p>
            <a:pPr marL="0" marR="0" lvl="0" indent="0" defTabSz="914400" eaLnBrk="1" fontAlgn="auto" latinLnBrk="0" hangingPunct="1">
              <a:lnSpc>
                <a:spcPct val="115000"/>
              </a:lnSpc>
              <a:spcBef>
                <a:spcPts val="0"/>
              </a:spcBef>
              <a:spcAft>
                <a:spcPts val="1600"/>
              </a:spcAft>
              <a:buClrTx/>
              <a:buSzTx/>
              <a:buFontTx/>
              <a:buNone/>
              <a:tabLst/>
              <a:defRPr/>
            </a:pPr>
            <a:r>
              <a:rPr kumimoji="0" lang="fr-FR" sz="1600" b="1" i="0" u="none" strike="noStrike" kern="0" cap="none" spc="0" normalizeH="0" baseline="0" noProof="0" dirty="0" smtClean="0">
                <a:ln>
                  <a:noFill/>
                </a:ln>
                <a:solidFill>
                  <a:srgbClr val="008499"/>
                </a:solidFill>
                <a:effectLst/>
                <a:uLnTx/>
                <a:uFillTx/>
                <a:latin typeface="Fira Sans"/>
                <a:ea typeface="Fira Sans"/>
                <a:cs typeface="Fira Sans"/>
                <a:sym typeface="Fira Sans"/>
                <a:hlinkClick r:id="rId3"/>
              </a:rPr>
              <a:t>https://www.rte-france.com/eco2mix/telecharger-les-indicateurs</a:t>
            </a:r>
          </a:p>
          <a:p>
            <a:pPr marL="0" marR="0" lvl="0" indent="0" defTabSz="914400" eaLnBrk="1" fontAlgn="auto" latinLnBrk="0" hangingPunct="1">
              <a:lnSpc>
                <a:spcPct val="115000"/>
              </a:lnSpc>
              <a:spcBef>
                <a:spcPts val="0"/>
              </a:spcBef>
              <a:spcAft>
                <a:spcPts val="1600"/>
              </a:spcAft>
              <a:buClrTx/>
              <a:buSzTx/>
              <a:buFontTx/>
              <a:buNone/>
              <a:tabLst/>
              <a:defRPr/>
            </a:pPr>
            <a:r>
              <a:rPr lang="fr-FR" sz="1600" b="1" dirty="0" smtClean="0">
                <a:solidFill>
                  <a:srgbClr val="008499"/>
                </a:solidFill>
                <a:latin typeface="Fira Sans"/>
                <a:ea typeface="Fira Sans"/>
                <a:cs typeface="Fira Sans"/>
                <a:sym typeface="Fira Sans"/>
                <a:hlinkClick r:id="rId3"/>
              </a:rPr>
              <a:t>https://cegibat.grdf.fr/simulateur/calcul-dju</a:t>
            </a:r>
            <a:endParaRPr lang="fr-FR" sz="1600" b="1" dirty="0" smtClean="0">
              <a:solidFill>
                <a:srgbClr val="008499"/>
              </a:solidFill>
              <a:latin typeface="Fira Sans"/>
              <a:ea typeface="Fira Sans"/>
              <a:cs typeface="Fira Sans"/>
              <a:sym typeface="Fira Sans"/>
            </a:endParaRPr>
          </a:p>
          <a:p>
            <a:pPr lvl="0">
              <a:lnSpc>
                <a:spcPct val="115000"/>
              </a:lnSpc>
              <a:spcAft>
                <a:spcPts val="1600"/>
              </a:spcAft>
              <a:buClrTx/>
              <a:defRPr/>
            </a:pPr>
            <a:r>
              <a:rPr lang="fr-FR" sz="1600" b="1" dirty="0" smtClean="0">
                <a:solidFill>
                  <a:srgbClr val="008499"/>
                </a:solidFill>
                <a:latin typeface="Fira Sans"/>
                <a:ea typeface="Fira Sans"/>
                <a:cs typeface="Fira Sans"/>
                <a:sym typeface="Fira Sans"/>
                <a:hlinkClick r:id="rId4"/>
              </a:rPr>
              <a:t>https://openclassrooms.com/fr/paths/65/projects/150/courses</a:t>
            </a:r>
            <a:endParaRPr lang="fr-FR" sz="1600" b="1" dirty="0" smtClean="0">
              <a:solidFill>
                <a:srgbClr val="008499"/>
              </a:solidFill>
              <a:latin typeface="Fira Sans"/>
              <a:ea typeface="Fira Sans"/>
              <a:cs typeface="Fira Sans"/>
              <a:sym typeface="Fira Sans"/>
            </a:endParaRPr>
          </a:p>
          <a:p>
            <a:pPr lvl="0">
              <a:lnSpc>
                <a:spcPct val="115000"/>
              </a:lnSpc>
              <a:spcAft>
                <a:spcPts val="1600"/>
              </a:spcAft>
              <a:buClrTx/>
              <a:defRPr/>
            </a:pPr>
            <a:r>
              <a:rPr lang="fr-FR" sz="1600" b="1" dirty="0" smtClean="0">
                <a:solidFill>
                  <a:srgbClr val="008499"/>
                </a:solidFill>
                <a:latin typeface="Fira Sans"/>
                <a:ea typeface="Fira Sans"/>
                <a:cs typeface="Fira Sans"/>
                <a:sym typeface="Fira Sans"/>
                <a:hlinkClick r:id="rId5"/>
              </a:rPr>
              <a:t>https://openclassrooms.com/fr/courses/4525371-analysez-et-modelisez-des-series-temporelles/4811466-tp-desaisonnalisez-a-laide-de-la-regression-lineaire</a:t>
            </a:r>
            <a:r>
              <a:rPr lang="fr-FR" sz="1600" b="1" dirty="0" smtClean="0">
                <a:solidFill>
                  <a:srgbClr val="008499"/>
                </a:solidFill>
                <a:latin typeface="Fira Sans"/>
                <a:ea typeface="Fira Sans"/>
                <a:cs typeface="Fira Sans"/>
                <a:sym typeface="Fira Sans"/>
              </a:rPr>
              <a:t> </a:t>
            </a:r>
          </a:p>
          <a:p>
            <a:pPr lvl="0">
              <a:lnSpc>
                <a:spcPct val="115000"/>
              </a:lnSpc>
              <a:spcAft>
                <a:spcPts val="1600"/>
              </a:spcAft>
              <a:buClrTx/>
              <a:defRPr/>
            </a:pPr>
            <a:r>
              <a:rPr lang="fr-FR" sz="1600" b="1" dirty="0" smtClean="0">
                <a:solidFill>
                  <a:srgbClr val="008499"/>
                </a:solidFill>
                <a:latin typeface="Fira Sans"/>
                <a:ea typeface="Fira Sans"/>
                <a:cs typeface="Fira Sans"/>
                <a:sym typeface="Fira Sans"/>
              </a:rPr>
              <a:t>https://www.machinelearningplus.com/time-series/arima-model-time-series-forecasting-python/</a:t>
            </a:r>
          </a:p>
          <a:p>
            <a:pPr lvl="0">
              <a:lnSpc>
                <a:spcPct val="115000"/>
              </a:lnSpc>
              <a:spcAft>
                <a:spcPts val="1600"/>
              </a:spcAft>
              <a:buClrTx/>
              <a:defRPr/>
            </a:pPr>
            <a:endParaRPr kumimoji="0" sz="1600" b="1" i="0" u="none" strike="noStrike" kern="0" cap="none" spc="0" normalizeH="0" baseline="0" noProof="0">
              <a:ln>
                <a:noFill/>
              </a:ln>
              <a:solidFill>
                <a:srgbClr val="008499"/>
              </a:solidFill>
              <a:effectLst/>
              <a:uLnTx/>
              <a:uFillTx/>
              <a:latin typeface="Fira Sans"/>
              <a:ea typeface="Fira Sans"/>
              <a:cs typeface="Fira Sans"/>
              <a:sym typeface="Fira San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90"/>
        <p:cNvGrpSpPr/>
        <p:nvPr/>
      </p:nvGrpSpPr>
      <p:grpSpPr>
        <a:xfrm>
          <a:off x="0" y="0"/>
          <a:ext cx="0" cy="0"/>
          <a:chOff x="0" y="0"/>
          <a:chExt cx="0" cy="0"/>
        </a:xfrm>
      </p:grpSpPr>
      <p:sp>
        <p:nvSpPr>
          <p:cNvPr id="4191" name="Google Shape;4191;p47"/>
          <p:cNvSpPr txBox="1">
            <a:spLocks noGrp="1"/>
          </p:cNvSpPr>
          <p:nvPr>
            <p:ph type="title" idx="4294967295"/>
          </p:nvPr>
        </p:nvSpPr>
        <p:spPr>
          <a:xfrm>
            <a:off x="2011680" y="1823825"/>
            <a:ext cx="4030980" cy="20166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fr-FR" sz="4000" dirty="0" smtClean="0">
                <a:solidFill>
                  <a:srgbClr val="FFFFFF"/>
                </a:solidFill>
                <a:latin typeface="Arial"/>
                <a:ea typeface="Arial"/>
                <a:cs typeface="Arial"/>
                <a:sym typeface="Arial"/>
              </a:rPr>
              <a:t>MERCI POUR </a:t>
            </a:r>
            <a:br>
              <a:rPr lang="fr-FR" sz="4000" dirty="0" smtClean="0">
                <a:solidFill>
                  <a:srgbClr val="FFFFFF"/>
                </a:solidFill>
                <a:latin typeface="Arial"/>
                <a:ea typeface="Arial"/>
                <a:cs typeface="Arial"/>
                <a:sym typeface="Arial"/>
              </a:rPr>
            </a:br>
            <a:r>
              <a:rPr lang="fr-FR" sz="4000" dirty="0" smtClean="0">
                <a:solidFill>
                  <a:srgbClr val="FFFFFF"/>
                </a:solidFill>
                <a:latin typeface="Arial"/>
                <a:ea typeface="Arial"/>
                <a:cs typeface="Arial"/>
                <a:sym typeface="Arial"/>
              </a:rPr>
              <a:t>VOTRE ATTENTION</a:t>
            </a:r>
            <a:endParaRPr sz="4000">
              <a:solidFill>
                <a:srgbClr val="FFFFFF"/>
              </a:solidFill>
              <a:latin typeface="Arial"/>
              <a:ea typeface="Arial"/>
              <a:cs typeface="Arial"/>
              <a:sym typeface="Arial"/>
            </a:endParaRPr>
          </a:p>
        </p:txBody>
      </p:sp>
      <p:grpSp>
        <p:nvGrpSpPr>
          <p:cNvPr id="4194" name="Google Shape;4194;p47"/>
          <p:cNvGrpSpPr/>
          <p:nvPr/>
        </p:nvGrpSpPr>
        <p:grpSpPr>
          <a:xfrm>
            <a:off x="6874322" y="1724357"/>
            <a:ext cx="1446116" cy="2863897"/>
            <a:chOff x="6529419" y="1724307"/>
            <a:chExt cx="1480463" cy="2931917"/>
          </a:xfrm>
        </p:grpSpPr>
        <p:grpSp>
          <p:nvGrpSpPr>
            <p:cNvPr id="4195" name="Google Shape;4195;p47"/>
            <p:cNvGrpSpPr/>
            <p:nvPr/>
          </p:nvGrpSpPr>
          <p:grpSpPr>
            <a:xfrm>
              <a:off x="6556827" y="1724307"/>
              <a:ext cx="956596" cy="944294"/>
              <a:chOff x="3800349" y="1238762"/>
              <a:chExt cx="1098904" cy="1084772"/>
            </a:xfrm>
          </p:grpSpPr>
          <p:grpSp>
            <p:nvGrpSpPr>
              <p:cNvPr id="4196" name="Google Shape;4196;p47"/>
              <p:cNvGrpSpPr/>
              <p:nvPr/>
            </p:nvGrpSpPr>
            <p:grpSpPr>
              <a:xfrm>
                <a:off x="3800349" y="1238762"/>
                <a:ext cx="1098904" cy="1084772"/>
                <a:chOff x="3800349" y="1238762"/>
                <a:chExt cx="1098904" cy="1084772"/>
              </a:xfrm>
            </p:grpSpPr>
            <p:sp>
              <p:nvSpPr>
                <p:cNvPr id="4197" name="Google Shape;4197;p47"/>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7"/>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9" name="Google Shape;4199;p47"/>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7053286" y="2227254"/>
              <a:ext cx="956596" cy="944252"/>
              <a:chOff x="4370663" y="1816530"/>
              <a:chExt cx="1098904" cy="1084724"/>
            </a:xfrm>
          </p:grpSpPr>
          <p:grpSp>
            <p:nvGrpSpPr>
              <p:cNvPr id="4201" name="Google Shape;4201;p47"/>
              <p:cNvGrpSpPr/>
              <p:nvPr/>
            </p:nvGrpSpPr>
            <p:grpSpPr>
              <a:xfrm>
                <a:off x="4370663" y="1816530"/>
                <a:ext cx="1098904" cy="1084724"/>
                <a:chOff x="4370663" y="1816530"/>
                <a:chExt cx="1098904" cy="1084724"/>
              </a:xfrm>
            </p:grpSpPr>
            <p:sp>
              <p:nvSpPr>
                <p:cNvPr id="4202" name="Google Shape;4202;p47"/>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7"/>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7"/>
              <p:cNvGrpSpPr/>
              <p:nvPr/>
            </p:nvGrpSpPr>
            <p:grpSpPr>
              <a:xfrm>
                <a:off x="4732628" y="2171596"/>
                <a:ext cx="374986" cy="374572"/>
                <a:chOff x="3303268" y="3817349"/>
                <a:chExt cx="346056" cy="345674"/>
              </a:xfrm>
            </p:grpSpPr>
            <p:sp>
              <p:nvSpPr>
                <p:cNvPr id="4205" name="Google Shape;4205;p4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9" name="Google Shape;4209;p47"/>
            <p:cNvGrpSpPr/>
            <p:nvPr/>
          </p:nvGrpSpPr>
          <p:grpSpPr>
            <a:xfrm>
              <a:off x="6547098" y="2715744"/>
              <a:ext cx="956596" cy="944315"/>
              <a:chOff x="3789173" y="2377690"/>
              <a:chExt cx="1098904" cy="1084796"/>
            </a:xfrm>
          </p:grpSpPr>
          <p:grpSp>
            <p:nvGrpSpPr>
              <p:cNvPr id="4210" name="Google Shape;4210;p47"/>
              <p:cNvGrpSpPr/>
              <p:nvPr/>
            </p:nvGrpSpPr>
            <p:grpSpPr>
              <a:xfrm>
                <a:off x="3789173" y="2377690"/>
                <a:ext cx="1098904" cy="1084796"/>
                <a:chOff x="3789173" y="2377690"/>
                <a:chExt cx="1098904" cy="1084796"/>
              </a:xfrm>
            </p:grpSpPr>
            <p:sp>
              <p:nvSpPr>
                <p:cNvPr id="4211" name="Google Shape;4211;p47"/>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7"/>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7"/>
              <p:cNvGrpSpPr/>
              <p:nvPr/>
            </p:nvGrpSpPr>
            <p:grpSpPr>
              <a:xfrm>
                <a:off x="4151137" y="2732796"/>
                <a:ext cx="374986" cy="374572"/>
                <a:chOff x="3752358" y="3817349"/>
                <a:chExt cx="346056" cy="345674"/>
              </a:xfrm>
            </p:grpSpPr>
            <p:sp>
              <p:nvSpPr>
                <p:cNvPr id="4214" name="Google Shape;4214;p4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8" name="Google Shape;4218;p47"/>
            <p:cNvGrpSpPr/>
            <p:nvPr/>
          </p:nvGrpSpPr>
          <p:grpSpPr>
            <a:xfrm>
              <a:off x="7034853" y="3222917"/>
              <a:ext cx="956596" cy="944252"/>
              <a:chOff x="4349489" y="2960313"/>
              <a:chExt cx="1098904" cy="1084724"/>
            </a:xfrm>
          </p:grpSpPr>
          <p:grpSp>
            <p:nvGrpSpPr>
              <p:cNvPr id="4219" name="Google Shape;4219;p47"/>
              <p:cNvGrpSpPr/>
              <p:nvPr/>
            </p:nvGrpSpPr>
            <p:grpSpPr>
              <a:xfrm>
                <a:off x="4349489" y="2960313"/>
                <a:ext cx="1098904" cy="1084724"/>
                <a:chOff x="4349489" y="2960313"/>
                <a:chExt cx="1098904" cy="1084724"/>
              </a:xfrm>
            </p:grpSpPr>
            <p:sp>
              <p:nvSpPr>
                <p:cNvPr id="4220" name="Google Shape;4220;p47"/>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7"/>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7"/>
              <p:cNvGrpSpPr/>
              <p:nvPr/>
            </p:nvGrpSpPr>
            <p:grpSpPr>
              <a:xfrm>
                <a:off x="4732657" y="3315384"/>
                <a:ext cx="374952" cy="374572"/>
                <a:chOff x="4201447" y="3817349"/>
                <a:chExt cx="346024" cy="345674"/>
              </a:xfrm>
            </p:grpSpPr>
            <p:sp>
              <p:nvSpPr>
                <p:cNvPr id="4223" name="Google Shape;4223;p4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5" name="Google Shape;4225;p47"/>
            <p:cNvGrpSpPr/>
            <p:nvPr/>
          </p:nvGrpSpPr>
          <p:grpSpPr>
            <a:xfrm>
              <a:off x="6529419" y="3711909"/>
              <a:ext cx="956596" cy="944315"/>
              <a:chOff x="3768864" y="3522050"/>
              <a:chExt cx="1098904" cy="1084796"/>
            </a:xfrm>
          </p:grpSpPr>
          <p:grpSp>
            <p:nvGrpSpPr>
              <p:cNvPr id="4226" name="Google Shape;4226;p47"/>
              <p:cNvGrpSpPr/>
              <p:nvPr/>
            </p:nvGrpSpPr>
            <p:grpSpPr>
              <a:xfrm>
                <a:off x="3768864" y="3522050"/>
                <a:ext cx="1098904" cy="1084796"/>
                <a:chOff x="3768864" y="3522050"/>
                <a:chExt cx="1098904" cy="1084796"/>
              </a:xfrm>
            </p:grpSpPr>
            <p:sp>
              <p:nvSpPr>
                <p:cNvPr id="4227" name="Google Shape;4227;p47"/>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7"/>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47"/>
              <p:cNvGrpSpPr/>
              <p:nvPr/>
            </p:nvGrpSpPr>
            <p:grpSpPr>
              <a:xfrm>
                <a:off x="4139616" y="3871555"/>
                <a:ext cx="357419" cy="357005"/>
                <a:chOff x="7482229" y="3351230"/>
                <a:chExt cx="357419" cy="357005"/>
              </a:xfrm>
            </p:grpSpPr>
            <p:sp>
              <p:nvSpPr>
                <p:cNvPr id="4230" name="Google Shape;4230;p47"/>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7"/>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7"/>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7"/>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lvl="0" algn="ctr"/>
            <a:r>
              <a:rPr lang="fr-FR" sz="2400" b="1" dirty="0" smtClean="0">
                <a:latin typeface="Fira Sans"/>
                <a:ea typeface="Fira Sans"/>
                <a:cs typeface="Fira Sans"/>
                <a:sym typeface="Fira Sans"/>
              </a:rPr>
              <a:t>Données mensuelles de consommation totale d'électricité</a:t>
            </a:r>
          </a:p>
        </p:txBody>
      </p:sp>
      <p:sp>
        <p:nvSpPr>
          <p:cNvPr id="4087" name="Google Shape;4087;p43"/>
          <p:cNvSpPr txBox="1"/>
          <p:nvPr/>
        </p:nvSpPr>
        <p:spPr>
          <a:xfrm flipH="1">
            <a:off x="7550728" y="1309130"/>
            <a:ext cx="1392381"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fr-FR" sz="1600" b="1" dirty="0" smtClean="0">
                <a:solidFill>
                  <a:schemeClr val="accent1"/>
                </a:solidFill>
                <a:latin typeface="Fira Sans"/>
                <a:ea typeface="Fira Sans"/>
                <a:cs typeface="Fira Sans"/>
                <a:sym typeface="Fira Sans"/>
              </a:rPr>
              <a:t>RTE FRANCE</a:t>
            </a:r>
            <a:endParaRPr sz="1600" b="1">
              <a:solidFill>
                <a:schemeClr val="accent1"/>
              </a:solidFill>
              <a:latin typeface="Fira Sans"/>
              <a:ea typeface="Fira Sans"/>
              <a:cs typeface="Fira Sans"/>
              <a:sym typeface="Fira Sans"/>
            </a:endParaRPr>
          </a:p>
        </p:txBody>
      </p:sp>
      <p:sp>
        <p:nvSpPr>
          <p:cNvPr id="138" name="Google Shape;636;p45"/>
          <p:cNvSpPr txBox="1">
            <a:spLocks noGrp="1"/>
          </p:cNvSpPr>
          <p:nvPr>
            <p:ph type="title"/>
          </p:nvPr>
        </p:nvSpPr>
        <p:spPr>
          <a:xfrm>
            <a:off x="457200" y="1039076"/>
            <a:ext cx="2705559" cy="65810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i="0" u="none" strike="noStrike" kern="0" cap="none" spc="0" normalizeH="0" baseline="0" noProof="0" dirty="0" smtClean="0">
                <a:ln>
                  <a:noFill/>
                </a:ln>
                <a:solidFill>
                  <a:schemeClr val="accent1"/>
                </a:solidFill>
                <a:effectLst/>
                <a:uLnTx/>
                <a:uFillTx/>
              </a:rPr>
              <a:t>Description des données </a:t>
            </a:r>
            <a:endParaRPr kumimoji="0" sz="1800" i="0" u="none" strike="noStrike" kern="0" cap="none" spc="0" normalizeH="0" baseline="0" noProof="0">
              <a:ln>
                <a:noFill/>
              </a:ln>
              <a:solidFill>
                <a:schemeClr val="accent1"/>
              </a:solidFill>
              <a:effectLst/>
              <a:uLnTx/>
              <a:uFillTx/>
            </a:endParaRPr>
          </a:p>
        </p:txBody>
      </p:sp>
      <p:pic>
        <p:nvPicPr>
          <p:cNvPr id="2052" name="Picture 4"/>
          <p:cNvPicPr>
            <a:picLocks noChangeAspect="1" noChangeArrowheads="1"/>
          </p:cNvPicPr>
          <p:nvPr/>
        </p:nvPicPr>
        <p:blipFill>
          <a:blip r:embed="rId3"/>
          <a:srcRect/>
          <a:stretch>
            <a:fillRect/>
          </a:stretch>
        </p:blipFill>
        <p:spPr bwMode="auto">
          <a:xfrm>
            <a:off x="4231651" y="2757055"/>
            <a:ext cx="4808440" cy="2386445"/>
          </a:xfrm>
          <a:prstGeom prst="rect">
            <a:avLst/>
          </a:prstGeom>
          <a:noFill/>
          <a:ln w="9525">
            <a:noFill/>
            <a:miter lim="800000"/>
            <a:headEnd/>
            <a:tailEnd/>
          </a:ln>
          <a:effectLst/>
        </p:spPr>
      </p:pic>
      <p:sp>
        <p:nvSpPr>
          <p:cNvPr id="141" name="ZoneTexte 140"/>
          <p:cNvSpPr txBox="1"/>
          <p:nvPr/>
        </p:nvSpPr>
        <p:spPr>
          <a:xfrm>
            <a:off x="7474527" y="1856509"/>
            <a:ext cx="1669473" cy="738664"/>
          </a:xfrm>
          <a:prstGeom prst="rect">
            <a:avLst/>
          </a:prstGeom>
          <a:noFill/>
        </p:spPr>
        <p:txBody>
          <a:bodyPr wrap="square" rtlCol="0">
            <a:spAutoFit/>
          </a:bodyPr>
          <a:lstStyle/>
          <a:p>
            <a:r>
              <a:rPr lang="fr-FR" dirty="0" smtClean="0">
                <a:latin typeface="Fira Sans" charset="0"/>
              </a:rPr>
              <a:t>Consommation électrique en </a:t>
            </a:r>
            <a:r>
              <a:rPr lang="fr-FR" dirty="0" err="1" smtClean="0">
                <a:latin typeface="Fira Sans" charset="0"/>
              </a:rPr>
              <a:t>TWh</a:t>
            </a:r>
            <a:r>
              <a:rPr lang="fr-FR" dirty="0" smtClean="0">
                <a:latin typeface="Fira Sans" charset="0"/>
              </a:rPr>
              <a:t> de 2012 -2021</a:t>
            </a:r>
            <a:endParaRPr lang="fr-FR" dirty="0">
              <a:latin typeface="Fira Sans" charset="0"/>
            </a:endParaRPr>
          </a:p>
        </p:txBody>
      </p:sp>
      <p:pic>
        <p:nvPicPr>
          <p:cNvPr id="2050" name="Picture 2"/>
          <p:cNvPicPr>
            <a:picLocks noChangeAspect="1" noChangeArrowheads="1"/>
          </p:cNvPicPr>
          <p:nvPr/>
        </p:nvPicPr>
        <p:blipFill>
          <a:blip r:embed="rId4"/>
          <a:srcRect/>
          <a:stretch>
            <a:fillRect/>
          </a:stretch>
        </p:blipFill>
        <p:spPr bwMode="auto">
          <a:xfrm>
            <a:off x="761997" y="2744137"/>
            <a:ext cx="3525982" cy="2406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lvl="0" algn="ctr"/>
            <a:r>
              <a:rPr lang="fr-FR" sz="2400" b="1" dirty="0" smtClean="0">
                <a:latin typeface="Fira Sans"/>
                <a:ea typeface="Fira Sans"/>
                <a:cs typeface="Fira Sans"/>
                <a:sym typeface="Fira Sans"/>
              </a:rPr>
              <a:t>Les données météorologiques</a:t>
            </a:r>
          </a:p>
        </p:txBody>
      </p:sp>
      <p:sp>
        <p:nvSpPr>
          <p:cNvPr id="4087" name="Google Shape;4087;p43"/>
          <p:cNvSpPr txBox="1"/>
          <p:nvPr/>
        </p:nvSpPr>
        <p:spPr>
          <a:xfrm flipH="1">
            <a:off x="6941127" y="1219075"/>
            <a:ext cx="2202873" cy="382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fr-FR" sz="1600" b="1" dirty="0" err="1" smtClean="0">
                <a:solidFill>
                  <a:schemeClr val="accent1"/>
                </a:solidFill>
                <a:latin typeface="Fira Sans"/>
                <a:ea typeface="Fira Sans"/>
                <a:cs typeface="Fira Sans"/>
                <a:sym typeface="Fira Sans"/>
              </a:rPr>
              <a:t>CEGIBAT</a:t>
            </a:r>
            <a:r>
              <a:rPr lang="fr-FR" sz="1600" b="1" dirty="0" smtClean="0">
                <a:solidFill>
                  <a:schemeClr val="accent1"/>
                </a:solidFill>
                <a:latin typeface="Fira Sans"/>
                <a:ea typeface="Fira Sans"/>
                <a:cs typeface="Fira Sans"/>
                <a:sym typeface="Fira Sans"/>
              </a:rPr>
              <a:t> FRANCE</a:t>
            </a:r>
            <a:endParaRPr sz="1600" b="1">
              <a:solidFill>
                <a:schemeClr val="accent1"/>
              </a:solidFill>
              <a:latin typeface="Fira Sans"/>
              <a:ea typeface="Fira Sans"/>
              <a:cs typeface="Fira Sans"/>
              <a:sym typeface="Fira Sans"/>
            </a:endParaRPr>
          </a:p>
        </p:txBody>
      </p:sp>
      <p:sp>
        <p:nvSpPr>
          <p:cNvPr id="138" name="Google Shape;636;p45"/>
          <p:cNvSpPr txBox="1">
            <a:spLocks noGrp="1"/>
          </p:cNvSpPr>
          <p:nvPr>
            <p:ph type="title"/>
          </p:nvPr>
        </p:nvSpPr>
        <p:spPr>
          <a:xfrm>
            <a:off x="457200" y="1039076"/>
            <a:ext cx="2705559" cy="65810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i="0" u="none" strike="noStrike" kern="0" cap="none" spc="0" normalizeH="0" baseline="0" noProof="0" dirty="0" smtClean="0">
                <a:ln>
                  <a:noFill/>
                </a:ln>
                <a:solidFill>
                  <a:schemeClr val="accent1"/>
                </a:solidFill>
                <a:effectLst/>
                <a:uLnTx/>
                <a:uFillTx/>
              </a:rPr>
              <a:t>Description des données </a:t>
            </a:r>
            <a:endParaRPr kumimoji="0" sz="1800" i="0" u="none" strike="noStrike" kern="0" cap="none" spc="0" normalizeH="0" baseline="0" noProof="0">
              <a:ln>
                <a:noFill/>
              </a:ln>
              <a:solidFill>
                <a:schemeClr val="accent1"/>
              </a:solidFill>
              <a:effectLst/>
              <a:uLnTx/>
              <a:uFillTx/>
            </a:endParaRPr>
          </a:p>
        </p:txBody>
      </p:sp>
      <p:sp>
        <p:nvSpPr>
          <p:cNvPr id="141" name="ZoneTexte 140"/>
          <p:cNvSpPr txBox="1"/>
          <p:nvPr/>
        </p:nvSpPr>
        <p:spPr>
          <a:xfrm>
            <a:off x="7259781" y="1711033"/>
            <a:ext cx="1967346" cy="738664"/>
          </a:xfrm>
          <a:prstGeom prst="rect">
            <a:avLst/>
          </a:prstGeom>
          <a:noFill/>
        </p:spPr>
        <p:txBody>
          <a:bodyPr wrap="square" rtlCol="0">
            <a:spAutoFit/>
          </a:bodyPr>
          <a:lstStyle/>
          <a:p>
            <a:r>
              <a:rPr lang="fr-FR" dirty="0" smtClean="0">
                <a:latin typeface="Fira Sans" charset="0"/>
              </a:rPr>
              <a:t>Données mensuelles </a:t>
            </a:r>
            <a:r>
              <a:rPr lang="fr-FR" dirty="0" err="1" smtClean="0">
                <a:latin typeface="Fira Sans" charset="0"/>
              </a:rPr>
              <a:t>DJU</a:t>
            </a:r>
            <a:r>
              <a:rPr lang="fr-FR" dirty="0" smtClean="0">
                <a:latin typeface="Fira Sans" charset="0"/>
              </a:rPr>
              <a:t> (Degré Jour Unifié) de 2012 -2021</a:t>
            </a:r>
            <a:endParaRPr lang="fr-FR" dirty="0">
              <a:latin typeface="Fira Sans" charset="0"/>
            </a:endParaRPr>
          </a:p>
        </p:txBody>
      </p:sp>
      <p:pic>
        <p:nvPicPr>
          <p:cNvPr id="3075" name="Picture 3"/>
          <p:cNvPicPr>
            <a:picLocks noChangeAspect="1" noChangeArrowheads="1"/>
          </p:cNvPicPr>
          <p:nvPr/>
        </p:nvPicPr>
        <p:blipFill>
          <a:blip r:embed="rId3"/>
          <a:srcRect/>
          <a:stretch>
            <a:fillRect/>
          </a:stretch>
        </p:blipFill>
        <p:spPr bwMode="auto">
          <a:xfrm>
            <a:off x="3670319" y="2729345"/>
            <a:ext cx="4473268" cy="2041093"/>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2117003" y="2688230"/>
            <a:ext cx="1824615" cy="20822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311700" y="292625"/>
            <a:ext cx="8520600" cy="767248"/>
          </a:xfrm>
          <a:prstGeom prst="rect">
            <a:avLst/>
          </a:prstGeom>
          <a:noFill/>
          <a:ln>
            <a:noFill/>
          </a:ln>
        </p:spPr>
        <p:txBody>
          <a:bodyPr spcFirstLastPara="1" wrap="square" lIns="91425" tIns="91425" rIns="91425" bIns="91425" anchor="t" anchorCtr="0">
            <a:noAutofit/>
          </a:bodyPr>
          <a:lstStyle/>
          <a:p>
            <a:pPr lvl="0" algn="ctr"/>
            <a:r>
              <a:rPr lang="fr-FR" sz="2400" b="1" dirty="0" smtClean="0">
                <a:latin typeface="Fira Sans"/>
                <a:ea typeface="Fira Sans"/>
                <a:cs typeface="Fira Sans"/>
                <a:sym typeface="Fira Sans"/>
              </a:rPr>
              <a:t>Data consommation électrique et données météorologiques</a:t>
            </a:r>
          </a:p>
        </p:txBody>
      </p:sp>
      <p:sp>
        <p:nvSpPr>
          <p:cNvPr id="138" name="Google Shape;636;p45"/>
          <p:cNvSpPr txBox="1">
            <a:spLocks noGrp="1"/>
          </p:cNvSpPr>
          <p:nvPr>
            <p:ph type="title"/>
          </p:nvPr>
        </p:nvSpPr>
        <p:spPr>
          <a:xfrm>
            <a:off x="457200" y="1039076"/>
            <a:ext cx="2705559" cy="65810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i="0" u="none" strike="noStrike" kern="0" cap="none" spc="0" normalizeH="0" baseline="0" noProof="0" dirty="0" smtClean="0">
                <a:ln>
                  <a:noFill/>
                </a:ln>
                <a:solidFill>
                  <a:schemeClr val="accent1"/>
                </a:solidFill>
                <a:effectLst/>
                <a:uLnTx/>
                <a:uFillTx/>
              </a:rPr>
              <a:t>Dataframe final</a:t>
            </a:r>
            <a:endParaRPr kumimoji="0" sz="1800" i="0" u="none" strike="noStrike" kern="0" cap="none" spc="0" normalizeH="0" baseline="0" noProof="0">
              <a:ln>
                <a:noFill/>
              </a:ln>
              <a:solidFill>
                <a:schemeClr val="accent1"/>
              </a:solidFill>
              <a:effectLst/>
              <a:uLnTx/>
              <a:uFillTx/>
            </a:endParaRPr>
          </a:p>
        </p:txBody>
      </p:sp>
      <p:sp>
        <p:nvSpPr>
          <p:cNvPr id="141" name="ZoneTexte 140"/>
          <p:cNvSpPr txBox="1"/>
          <p:nvPr/>
        </p:nvSpPr>
        <p:spPr>
          <a:xfrm>
            <a:off x="7051957" y="1253831"/>
            <a:ext cx="2126673" cy="738664"/>
          </a:xfrm>
          <a:prstGeom prst="rect">
            <a:avLst/>
          </a:prstGeom>
          <a:noFill/>
        </p:spPr>
        <p:txBody>
          <a:bodyPr wrap="square" rtlCol="0">
            <a:spAutoFit/>
          </a:bodyPr>
          <a:lstStyle/>
          <a:p>
            <a:r>
              <a:rPr lang="fr-FR" dirty="0" smtClean="0">
                <a:latin typeface="Fira Sans" charset="0"/>
              </a:rPr>
              <a:t>Données mensuelles </a:t>
            </a:r>
          </a:p>
          <a:p>
            <a:r>
              <a:rPr lang="fr-FR" dirty="0" smtClean="0">
                <a:latin typeface="Fira Sans" charset="0"/>
              </a:rPr>
              <a:t>2012 -2021 </a:t>
            </a:r>
          </a:p>
          <a:p>
            <a:r>
              <a:rPr lang="fr-FR" dirty="0" smtClean="0">
                <a:latin typeface="Fira Sans" charset="0"/>
              </a:rPr>
              <a:t>114 lignes et 3 colonnes</a:t>
            </a:r>
            <a:endParaRPr lang="fr-FR" dirty="0">
              <a:latin typeface="Fira Sans" charset="0"/>
            </a:endParaRPr>
          </a:p>
        </p:txBody>
      </p:sp>
      <p:pic>
        <p:nvPicPr>
          <p:cNvPr id="1028" name="Picture 4"/>
          <p:cNvPicPr>
            <a:picLocks noChangeAspect="1" noChangeArrowheads="1"/>
          </p:cNvPicPr>
          <p:nvPr/>
        </p:nvPicPr>
        <p:blipFill>
          <a:blip r:embed="rId3"/>
          <a:srcRect/>
          <a:stretch>
            <a:fillRect/>
          </a:stretch>
        </p:blipFill>
        <p:spPr bwMode="auto">
          <a:xfrm>
            <a:off x="4073404" y="2736003"/>
            <a:ext cx="4488705" cy="215413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1630076" y="2685762"/>
            <a:ext cx="2475578" cy="2204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284018" y="292625"/>
            <a:ext cx="9116318" cy="753393"/>
          </a:xfrm>
          <a:prstGeom prst="rect">
            <a:avLst/>
          </a:prstGeom>
          <a:noFill/>
          <a:ln>
            <a:noFill/>
          </a:ln>
        </p:spPr>
        <p:txBody>
          <a:bodyPr spcFirstLastPara="1" wrap="square" lIns="91425" tIns="91425" rIns="91425" bIns="91425" anchor="t" anchorCtr="0">
            <a:noAutofit/>
          </a:bodyPr>
          <a:lstStyle/>
          <a:p>
            <a:pPr algn="ctr"/>
            <a:r>
              <a:rPr lang="fr-FR" sz="2400" b="1" dirty="0" smtClean="0"/>
              <a:t>Visualisation de la consommation </a:t>
            </a:r>
            <a:r>
              <a:rPr lang="fr-FR" sz="2400" b="1" dirty="0" smtClean="0">
                <a:latin typeface="Fira Sans"/>
                <a:ea typeface="Fira Sans"/>
                <a:cs typeface="Fira Sans"/>
                <a:sym typeface="Fira Sans"/>
              </a:rPr>
              <a:t>électrique</a:t>
            </a:r>
          </a:p>
        </p:txBody>
      </p:sp>
      <p:sp>
        <p:nvSpPr>
          <p:cNvPr id="138" name="Google Shape;636;p45"/>
          <p:cNvSpPr txBox="1">
            <a:spLocks noGrp="1"/>
          </p:cNvSpPr>
          <p:nvPr>
            <p:ph type="title"/>
          </p:nvPr>
        </p:nvSpPr>
        <p:spPr>
          <a:xfrm>
            <a:off x="457200" y="1039076"/>
            <a:ext cx="3816927" cy="658106"/>
          </a:xfrm>
          <a:prstGeom prst="rect">
            <a:avLst/>
          </a:prstGeom>
          <a:noFill/>
          <a:ln>
            <a:noFill/>
          </a:ln>
        </p:spPr>
        <p:txBody>
          <a:bodyPr spcFirstLastPara="1" wrap="square" lIns="91425" tIns="91425" rIns="91425" bIns="91425" anchor="ctr" anchorCtr="0">
            <a:noAutofit/>
          </a:bodyPr>
          <a:lstStyle/>
          <a:p>
            <a:pPr lvl="0">
              <a:buClrTx/>
              <a:buSzTx/>
              <a:defRPr/>
            </a:pPr>
            <a:r>
              <a:rPr lang="en" sz="1800" dirty="0" smtClean="0">
                <a:solidFill>
                  <a:schemeClr val="accent1"/>
                </a:solidFill>
              </a:rPr>
              <a:t>Variation à intervalle de temps régulier : </a:t>
            </a:r>
            <a:r>
              <a:rPr lang="fr-FR" sz="1800" dirty="0" smtClean="0">
                <a:solidFill>
                  <a:schemeClr val="accent1"/>
                </a:solidFill>
              </a:rPr>
              <a:t>composante saisonnière</a:t>
            </a:r>
            <a:endParaRPr kumimoji="0" sz="1800" i="0" u="none" strike="noStrike" kern="0" cap="none" spc="0" normalizeH="0" baseline="0" noProof="0">
              <a:ln>
                <a:noFill/>
              </a:ln>
              <a:solidFill>
                <a:schemeClr val="accent1"/>
              </a:solidFill>
              <a:effectLst/>
              <a:uLnTx/>
              <a:uFillTx/>
            </a:endParaRPr>
          </a:p>
        </p:txBody>
      </p:sp>
      <p:sp>
        <p:nvSpPr>
          <p:cNvPr id="141" name="ZoneTexte 140"/>
          <p:cNvSpPr txBox="1"/>
          <p:nvPr/>
        </p:nvSpPr>
        <p:spPr>
          <a:xfrm>
            <a:off x="7100459" y="1468579"/>
            <a:ext cx="2279072" cy="307777"/>
          </a:xfrm>
          <a:prstGeom prst="rect">
            <a:avLst/>
          </a:prstGeom>
          <a:noFill/>
        </p:spPr>
        <p:txBody>
          <a:bodyPr wrap="square" rtlCol="0">
            <a:spAutoFit/>
          </a:bodyPr>
          <a:lstStyle/>
          <a:p>
            <a:r>
              <a:rPr lang="fr-FR" dirty="0" smtClean="0">
                <a:latin typeface="Fira Sans" charset="0"/>
              </a:rPr>
              <a:t>MODÈLE ADDITIF</a:t>
            </a:r>
            <a:endParaRPr lang="fr-FR" dirty="0">
              <a:latin typeface="Fira Sans" charset="0"/>
            </a:endParaRPr>
          </a:p>
        </p:txBody>
      </p:sp>
      <p:pic>
        <p:nvPicPr>
          <p:cNvPr id="2050" name="Picture 2"/>
          <p:cNvPicPr>
            <a:picLocks noChangeAspect="1" noChangeArrowheads="1"/>
          </p:cNvPicPr>
          <p:nvPr/>
        </p:nvPicPr>
        <p:blipFill>
          <a:blip r:embed="rId3"/>
          <a:srcRect/>
          <a:stretch>
            <a:fillRect/>
          </a:stretch>
        </p:blipFill>
        <p:spPr bwMode="auto">
          <a:xfrm>
            <a:off x="2729342" y="2726079"/>
            <a:ext cx="3965185" cy="22106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43"/>
          <p:cNvSpPr/>
          <p:nvPr/>
        </p:nvSpPr>
        <p:spPr>
          <a:xfrm>
            <a:off x="2001283" y="2165405"/>
            <a:ext cx="989528" cy="628831"/>
          </a:xfrm>
          <a:custGeom>
            <a:avLst/>
            <a:gdLst/>
            <a:ahLst/>
            <a:cxnLst/>
            <a:rect l="l" t="t" r="r" b="b"/>
            <a:pathLst>
              <a:path w="9525" h="6053" extrusionOk="0">
                <a:moveTo>
                  <a:pt x="7736" y="1"/>
                </a:moveTo>
                <a:lnTo>
                  <a:pt x="7736" y="2207"/>
                </a:lnTo>
                <a:lnTo>
                  <a:pt x="6933" y="2212"/>
                </a:lnTo>
                <a:lnTo>
                  <a:pt x="6933" y="1424"/>
                </a:lnTo>
                <a:lnTo>
                  <a:pt x="6387" y="1424"/>
                </a:lnTo>
                <a:lnTo>
                  <a:pt x="6387" y="2903"/>
                </a:lnTo>
                <a:lnTo>
                  <a:pt x="6247" y="2903"/>
                </a:lnTo>
                <a:lnTo>
                  <a:pt x="6247" y="2402"/>
                </a:lnTo>
                <a:lnTo>
                  <a:pt x="5843" y="1777"/>
                </a:lnTo>
                <a:lnTo>
                  <a:pt x="5463" y="1777"/>
                </a:lnTo>
                <a:lnTo>
                  <a:pt x="5463" y="1351"/>
                </a:lnTo>
                <a:lnTo>
                  <a:pt x="5294" y="1351"/>
                </a:lnTo>
                <a:lnTo>
                  <a:pt x="5294" y="1777"/>
                </a:lnTo>
                <a:lnTo>
                  <a:pt x="5203" y="1777"/>
                </a:lnTo>
                <a:lnTo>
                  <a:pt x="5203" y="1351"/>
                </a:lnTo>
                <a:lnTo>
                  <a:pt x="5035" y="1351"/>
                </a:lnTo>
                <a:lnTo>
                  <a:pt x="5035" y="1777"/>
                </a:lnTo>
                <a:lnTo>
                  <a:pt x="4673" y="1777"/>
                </a:lnTo>
                <a:lnTo>
                  <a:pt x="4673" y="73"/>
                </a:lnTo>
                <a:lnTo>
                  <a:pt x="3203" y="73"/>
                </a:lnTo>
                <a:lnTo>
                  <a:pt x="3203" y="4272"/>
                </a:lnTo>
                <a:lnTo>
                  <a:pt x="2922" y="4272"/>
                </a:lnTo>
                <a:lnTo>
                  <a:pt x="2922" y="1287"/>
                </a:lnTo>
                <a:lnTo>
                  <a:pt x="1371" y="1287"/>
                </a:lnTo>
                <a:lnTo>
                  <a:pt x="1371" y="2806"/>
                </a:lnTo>
                <a:lnTo>
                  <a:pt x="946" y="2806"/>
                </a:lnTo>
                <a:lnTo>
                  <a:pt x="946" y="2423"/>
                </a:lnTo>
                <a:lnTo>
                  <a:pt x="792" y="2423"/>
                </a:lnTo>
                <a:lnTo>
                  <a:pt x="792" y="2806"/>
                </a:lnTo>
                <a:lnTo>
                  <a:pt x="712" y="2806"/>
                </a:lnTo>
                <a:lnTo>
                  <a:pt x="712" y="2423"/>
                </a:lnTo>
                <a:lnTo>
                  <a:pt x="560" y="2423"/>
                </a:lnTo>
                <a:lnTo>
                  <a:pt x="560" y="2806"/>
                </a:lnTo>
                <a:lnTo>
                  <a:pt x="218" y="2806"/>
                </a:lnTo>
                <a:lnTo>
                  <a:pt x="0" y="3142"/>
                </a:lnTo>
                <a:lnTo>
                  <a:pt x="0" y="6053"/>
                </a:lnTo>
                <a:lnTo>
                  <a:pt x="9524" y="6053"/>
                </a:lnTo>
                <a:lnTo>
                  <a:pt x="9524" y="2369"/>
                </a:lnTo>
                <a:lnTo>
                  <a:pt x="9228" y="1806"/>
                </a:lnTo>
                <a:lnTo>
                  <a:pt x="9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3"/>
          <p:cNvSpPr/>
          <p:nvPr/>
        </p:nvSpPr>
        <p:spPr>
          <a:xfrm>
            <a:off x="2913516" y="2361543"/>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3"/>
          <p:cNvSpPr/>
          <p:nvPr/>
        </p:nvSpPr>
        <p:spPr>
          <a:xfrm>
            <a:off x="2913516" y="2306899"/>
            <a:ext cx="26803" cy="26803"/>
          </a:xfrm>
          <a:custGeom>
            <a:avLst/>
            <a:gdLst/>
            <a:ahLst/>
            <a:cxnLst/>
            <a:rect l="l" t="t" r="r" b="b"/>
            <a:pathLst>
              <a:path w="258" h="258" extrusionOk="0">
                <a:moveTo>
                  <a:pt x="0" y="1"/>
                </a:moveTo>
                <a:lnTo>
                  <a:pt x="0"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3"/>
          <p:cNvSpPr/>
          <p:nvPr/>
        </p:nvSpPr>
        <p:spPr>
          <a:xfrm>
            <a:off x="2913516" y="2252254"/>
            <a:ext cx="26803" cy="26907"/>
          </a:xfrm>
          <a:custGeom>
            <a:avLst/>
            <a:gdLst/>
            <a:ahLst/>
            <a:cxnLst/>
            <a:rect l="l" t="t" r="r" b="b"/>
            <a:pathLst>
              <a:path w="258"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3"/>
          <p:cNvSpPr/>
          <p:nvPr/>
        </p:nvSpPr>
        <p:spPr>
          <a:xfrm>
            <a:off x="2913516" y="2197714"/>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3"/>
          <p:cNvSpPr/>
          <p:nvPr/>
        </p:nvSpPr>
        <p:spPr>
          <a:xfrm>
            <a:off x="2870196" y="2361543"/>
            <a:ext cx="26907" cy="26803"/>
          </a:xfrm>
          <a:custGeom>
            <a:avLst/>
            <a:gdLst/>
            <a:ahLst/>
            <a:cxnLst/>
            <a:rect l="l" t="t" r="r" b="b"/>
            <a:pathLst>
              <a:path w="259" h="258" extrusionOk="0">
                <a:moveTo>
                  <a:pt x="1" y="0"/>
                </a:moveTo>
                <a:lnTo>
                  <a:pt x="1" y="257"/>
                </a:lnTo>
                <a:lnTo>
                  <a:pt x="259" y="257"/>
                </a:lnTo>
                <a:lnTo>
                  <a:pt x="2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3"/>
          <p:cNvSpPr/>
          <p:nvPr/>
        </p:nvSpPr>
        <p:spPr>
          <a:xfrm>
            <a:off x="2870196" y="2306899"/>
            <a:ext cx="26907" cy="26803"/>
          </a:xfrm>
          <a:custGeom>
            <a:avLst/>
            <a:gdLst/>
            <a:ahLst/>
            <a:cxnLst/>
            <a:rect l="l" t="t" r="r" b="b"/>
            <a:pathLst>
              <a:path w="259" h="258" extrusionOk="0">
                <a:moveTo>
                  <a:pt x="1" y="1"/>
                </a:moveTo>
                <a:lnTo>
                  <a:pt x="1" y="257"/>
                </a:lnTo>
                <a:lnTo>
                  <a:pt x="259" y="257"/>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3"/>
          <p:cNvSpPr/>
          <p:nvPr/>
        </p:nvSpPr>
        <p:spPr>
          <a:xfrm>
            <a:off x="2870196" y="2252254"/>
            <a:ext cx="26907" cy="26907"/>
          </a:xfrm>
          <a:custGeom>
            <a:avLst/>
            <a:gdLst/>
            <a:ahLst/>
            <a:cxnLst/>
            <a:rect l="l" t="t" r="r" b="b"/>
            <a:pathLst>
              <a:path w="259" h="259"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3"/>
          <p:cNvSpPr/>
          <p:nvPr/>
        </p:nvSpPr>
        <p:spPr>
          <a:xfrm>
            <a:off x="2870196" y="2197714"/>
            <a:ext cx="26907" cy="26803"/>
          </a:xfrm>
          <a:custGeom>
            <a:avLst/>
            <a:gdLst/>
            <a:ahLst/>
            <a:cxnLst/>
            <a:rect l="l" t="t" r="r" b="b"/>
            <a:pathLst>
              <a:path w="259" h="258" extrusionOk="0">
                <a:moveTo>
                  <a:pt x="1" y="1"/>
                </a:moveTo>
                <a:lnTo>
                  <a:pt x="1" y="258"/>
                </a:lnTo>
                <a:lnTo>
                  <a:pt x="259" y="258"/>
                </a:lnTo>
                <a:lnTo>
                  <a:pt x="2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3"/>
          <p:cNvSpPr/>
          <p:nvPr/>
        </p:nvSpPr>
        <p:spPr>
          <a:xfrm>
            <a:off x="2827082" y="2361543"/>
            <a:ext cx="26803" cy="26803"/>
          </a:xfrm>
          <a:custGeom>
            <a:avLst/>
            <a:gdLst/>
            <a:ahLst/>
            <a:cxnLst/>
            <a:rect l="l" t="t" r="r" b="b"/>
            <a:pathLst>
              <a:path w="258" h="258"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3"/>
          <p:cNvSpPr/>
          <p:nvPr/>
        </p:nvSpPr>
        <p:spPr>
          <a:xfrm>
            <a:off x="2827082" y="2306899"/>
            <a:ext cx="26803" cy="26803"/>
          </a:xfrm>
          <a:custGeom>
            <a:avLst/>
            <a:gdLst/>
            <a:ahLst/>
            <a:cxnLst/>
            <a:rect l="l" t="t" r="r" b="b"/>
            <a:pathLst>
              <a:path w="258" h="258" extrusionOk="0">
                <a:moveTo>
                  <a:pt x="1" y="1"/>
                </a:moveTo>
                <a:lnTo>
                  <a:pt x="1" y="257"/>
                </a:lnTo>
                <a:lnTo>
                  <a:pt x="257" y="257"/>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3"/>
          <p:cNvSpPr/>
          <p:nvPr/>
        </p:nvSpPr>
        <p:spPr>
          <a:xfrm>
            <a:off x="2827082" y="2252254"/>
            <a:ext cx="26803" cy="26907"/>
          </a:xfrm>
          <a:custGeom>
            <a:avLst/>
            <a:gdLst/>
            <a:ahLst/>
            <a:cxnLst/>
            <a:rect l="l" t="t" r="r" b="b"/>
            <a:pathLst>
              <a:path w="258" h="259"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3"/>
          <p:cNvSpPr/>
          <p:nvPr/>
        </p:nvSpPr>
        <p:spPr>
          <a:xfrm>
            <a:off x="2827082" y="2197714"/>
            <a:ext cx="26803" cy="26803"/>
          </a:xfrm>
          <a:custGeom>
            <a:avLst/>
            <a:gdLst/>
            <a:ahLst/>
            <a:cxnLst/>
            <a:rect l="l" t="t" r="r" b="b"/>
            <a:pathLst>
              <a:path w="258" h="258" extrusionOk="0">
                <a:moveTo>
                  <a:pt x="1" y="1"/>
                </a:moveTo>
                <a:lnTo>
                  <a:pt x="1"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3"/>
          <p:cNvSpPr/>
          <p:nvPr/>
        </p:nvSpPr>
        <p:spPr>
          <a:xfrm>
            <a:off x="2771295" y="2615442"/>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3"/>
          <p:cNvSpPr/>
          <p:nvPr/>
        </p:nvSpPr>
        <p:spPr>
          <a:xfrm>
            <a:off x="2771295" y="2506257"/>
            <a:ext cx="26803" cy="26699"/>
          </a:xfrm>
          <a:custGeom>
            <a:avLst/>
            <a:gdLst/>
            <a:ahLst/>
            <a:cxnLst/>
            <a:rect l="l" t="t" r="r" b="b"/>
            <a:pathLst>
              <a:path w="258" h="257"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3"/>
          <p:cNvSpPr/>
          <p:nvPr/>
        </p:nvSpPr>
        <p:spPr>
          <a:xfrm>
            <a:off x="2771295" y="2451717"/>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3"/>
          <p:cNvSpPr/>
          <p:nvPr/>
        </p:nvSpPr>
        <p:spPr>
          <a:xfrm>
            <a:off x="2728078" y="256079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3"/>
          <p:cNvSpPr/>
          <p:nvPr/>
        </p:nvSpPr>
        <p:spPr>
          <a:xfrm>
            <a:off x="2728078" y="2451717"/>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3"/>
          <p:cNvSpPr/>
          <p:nvPr/>
        </p:nvSpPr>
        <p:spPr>
          <a:xfrm>
            <a:off x="2684965" y="2506257"/>
            <a:ext cx="26803" cy="26699"/>
          </a:xfrm>
          <a:custGeom>
            <a:avLst/>
            <a:gdLst/>
            <a:ahLst/>
            <a:cxnLst/>
            <a:rect l="l" t="t" r="r" b="b"/>
            <a:pathLst>
              <a:path w="258" h="257" extrusionOk="0">
                <a:moveTo>
                  <a:pt x="1" y="0"/>
                </a:moveTo>
                <a:lnTo>
                  <a:pt x="1"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3"/>
          <p:cNvSpPr/>
          <p:nvPr/>
        </p:nvSpPr>
        <p:spPr>
          <a:xfrm>
            <a:off x="2684965" y="2451717"/>
            <a:ext cx="26803" cy="26803"/>
          </a:xfrm>
          <a:custGeom>
            <a:avLst/>
            <a:gdLst/>
            <a:ahLst/>
            <a:cxnLst/>
            <a:rect l="l" t="t" r="r" b="b"/>
            <a:pathLst>
              <a:path w="258" h="258" extrusionOk="0">
                <a:moveTo>
                  <a:pt x="1" y="0"/>
                </a:moveTo>
                <a:lnTo>
                  <a:pt x="1"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3"/>
          <p:cNvSpPr/>
          <p:nvPr/>
        </p:nvSpPr>
        <p:spPr>
          <a:xfrm>
            <a:off x="2584713" y="260650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3"/>
          <p:cNvSpPr/>
          <p:nvPr/>
        </p:nvSpPr>
        <p:spPr>
          <a:xfrm>
            <a:off x="2584713"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3"/>
          <p:cNvSpPr/>
          <p:nvPr/>
        </p:nvSpPr>
        <p:spPr>
          <a:xfrm>
            <a:off x="2584713" y="24428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3"/>
          <p:cNvSpPr/>
          <p:nvPr/>
        </p:nvSpPr>
        <p:spPr>
          <a:xfrm>
            <a:off x="2541704" y="260650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3"/>
          <p:cNvSpPr/>
          <p:nvPr/>
        </p:nvSpPr>
        <p:spPr>
          <a:xfrm>
            <a:off x="2541704" y="2442887"/>
            <a:ext cx="26803" cy="26803"/>
          </a:xfrm>
          <a:custGeom>
            <a:avLst/>
            <a:gdLst/>
            <a:ahLst/>
            <a:cxnLst/>
            <a:rect l="l" t="t" r="r" b="b"/>
            <a:pathLst>
              <a:path w="258" h="258" extrusionOk="0">
                <a:moveTo>
                  <a:pt x="0" y="0"/>
                </a:moveTo>
                <a:lnTo>
                  <a:pt x="0" y="257"/>
                </a:lnTo>
                <a:lnTo>
                  <a:pt x="257" y="257"/>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3"/>
          <p:cNvSpPr/>
          <p:nvPr/>
        </p:nvSpPr>
        <p:spPr>
          <a:xfrm>
            <a:off x="2498487" y="2552072"/>
            <a:ext cx="26803" cy="26699"/>
          </a:xfrm>
          <a:custGeom>
            <a:avLst/>
            <a:gdLst/>
            <a:ahLst/>
            <a:cxnLst/>
            <a:rect l="l" t="t" r="r" b="b"/>
            <a:pathLst>
              <a:path w="258" h="257"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3"/>
          <p:cNvSpPr/>
          <p:nvPr/>
        </p:nvSpPr>
        <p:spPr>
          <a:xfrm>
            <a:off x="2498487" y="2497531"/>
            <a:ext cx="26803" cy="26595"/>
          </a:xfrm>
          <a:custGeom>
            <a:avLst/>
            <a:gdLst/>
            <a:ahLst/>
            <a:cxnLst/>
            <a:rect l="l" t="t" r="r" b="b"/>
            <a:pathLst>
              <a:path w="258" h="256" extrusionOk="0">
                <a:moveTo>
                  <a:pt x="1" y="0"/>
                </a:moveTo>
                <a:lnTo>
                  <a:pt x="1" y="256"/>
                </a:lnTo>
                <a:lnTo>
                  <a:pt x="258" y="256"/>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3"/>
          <p:cNvSpPr/>
          <p:nvPr/>
        </p:nvSpPr>
        <p:spPr>
          <a:xfrm>
            <a:off x="2435843" y="2381178"/>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3"/>
          <p:cNvSpPr/>
          <p:nvPr/>
        </p:nvSpPr>
        <p:spPr>
          <a:xfrm>
            <a:off x="2435843" y="2326533"/>
            <a:ext cx="26803" cy="26803"/>
          </a:xfrm>
          <a:custGeom>
            <a:avLst/>
            <a:gdLst/>
            <a:ahLst/>
            <a:cxnLst/>
            <a:rect l="l" t="t" r="r" b="b"/>
            <a:pathLst>
              <a:path w="258" h="258"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3"/>
          <p:cNvSpPr/>
          <p:nvPr/>
        </p:nvSpPr>
        <p:spPr>
          <a:xfrm>
            <a:off x="2435843" y="2271889"/>
            <a:ext cx="26803" cy="26907"/>
          </a:xfrm>
          <a:custGeom>
            <a:avLst/>
            <a:gdLst/>
            <a:ahLst/>
            <a:cxnLst/>
            <a:rect l="l" t="t" r="r" b="b"/>
            <a:pathLst>
              <a:path w="258" h="259" extrusionOk="0">
                <a:moveTo>
                  <a:pt x="0" y="1"/>
                </a:moveTo>
                <a:lnTo>
                  <a:pt x="0" y="259"/>
                </a:lnTo>
                <a:lnTo>
                  <a:pt x="257" y="259"/>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3"/>
          <p:cNvSpPr/>
          <p:nvPr/>
        </p:nvSpPr>
        <p:spPr>
          <a:xfrm>
            <a:off x="2435843" y="2217348"/>
            <a:ext cx="26803" cy="26803"/>
          </a:xfrm>
          <a:custGeom>
            <a:avLst/>
            <a:gdLst/>
            <a:ahLst/>
            <a:cxnLst/>
            <a:rect l="l" t="t" r="r" b="b"/>
            <a:pathLst>
              <a:path w="258" h="258" extrusionOk="0">
                <a:moveTo>
                  <a:pt x="0" y="0"/>
                </a:moveTo>
                <a:lnTo>
                  <a:pt x="0" y="258"/>
                </a:lnTo>
                <a:lnTo>
                  <a:pt x="257" y="258"/>
                </a:lnTo>
                <a:lnTo>
                  <a:pt x="2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3"/>
          <p:cNvSpPr/>
          <p:nvPr/>
        </p:nvSpPr>
        <p:spPr>
          <a:xfrm>
            <a:off x="2392626" y="2381178"/>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3"/>
          <p:cNvSpPr/>
          <p:nvPr/>
        </p:nvSpPr>
        <p:spPr>
          <a:xfrm>
            <a:off x="2392626" y="2326533"/>
            <a:ext cx="26803" cy="26803"/>
          </a:xfrm>
          <a:custGeom>
            <a:avLst/>
            <a:gdLst/>
            <a:ahLst/>
            <a:cxnLst/>
            <a:rect l="l" t="t" r="r" b="b"/>
            <a:pathLst>
              <a:path w="258" h="258"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3"/>
          <p:cNvSpPr/>
          <p:nvPr/>
        </p:nvSpPr>
        <p:spPr>
          <a:xfrm>
            <a:off x="2392626" y="2271889"/>
            <a:ext cx="26803" cy="26907"/>
          </a:xfrm>
          <a:custGeom>
            <a:avLst/>
            <a:gdLst/>
            <a:ahLst/>
            <a:cxnLst/>
            <a:rect l="l" t="t" r="r" b="b"/>
            <a:pathLst>
              <a:path w="258" h="259" extrusionOk="0">
                <a:moveTo>
                  <a:pt x="1" y="1"/>
                </a:moveTo>
                <a:lnTo>
                  <a:pt x="1"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3"/>
          <p:cNvSpPr/>
          <p:nvPr/>
        </p:nvSpPr>
        <p:spPr>
          <a:xfrm>
            <a:off x="2392626" y="2217348"/>
            <a:ext cx="26803" cy="26803"/>
          </a:xfrm>
          <a:custGeom>
            <a:avLst/>
            <a:gdLst/>
            <a:ahLst/>
            <a:cxnLst/>
            <a:rect l="l" t="t" r="r" b="b"/>
            <a:pathLst>
              <a:path w="258" h="258" extrusionOk="0">
                <a:moveTo>
                  <a:pt x="1" y="0"/>
                </a:moveTo>
                <a:lnTo>
                  <a:pt x="1"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3"/>
          <p:cNvSpPr/>
          <p:nvPr/>
        </p:nvSpPr>
        <p:spPr>
          <a:xfrm>
            <a:off x="2349513" y="2381178"/>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3"/>
          <p:cNvSpPr/>
          <p:nvPr/>
        </p:nvSpPr>
        <p:spPr>
          <a:xfrm>
            <a:off x="2349513" y="2326533"/>
            <a:ext cx="26907" cy="26803"/>
          </a:xfrm>
          <a:custGeom>
            <a:avLst/>
            <a:gdLst/>
            <a:ahLst/>
            <a:cxnLst/>
            <a:rect l="l" t="t" r="r" b="b"/>
            <a:pathLst>
              <a:path w="259" h="258" extrusionOk="0">
                <a:moveTo>
                  <a:pt x="0" y="1"/>
                </a:moveTo>
                <a:lnTo>
                  <a:pt x="0"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3"/>
          <p:cNvSpPr/>
          <p:nvPr/>
        </p:nvSpPr>
        <p:spPr>
          <a:xfrm>
            <a:off x="2349513" y="2271889"/>
            <a:ext cx="26907" cy="26907"/>
          </a:xfrm>
          <a:custGeom>
            <a:avLst/>
            <a:gdLst/>
            <a:ahLst/>
            <a:cxnLst/>
            <a:rect l="l" t="t" r="r" b="b"/>
            <a:pathLst>
              <a:path w="259" h="259" extrusionOk="0">
                <a:moveTo>
                  <a:pt x="0" y="1"/>
                </a:moveTo>
                <a:lnTo>
                  <a:pt x="0" y="259"/>
                </a:lnTo>
                <a:lnTo>
                  <a:pt x="258" y="259"/>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3"/>
          <p:cNvSpPr/>
          <p:nvPr/>
        </p:nvSpPr>
        <p:spPr>
          <a:xfrm>
            <a:off x="2349513" y="2217348"/>
            <a:ext cx="26907" cy="26803"/>
          </a:xfrm>
          <a:custGeom>
            <a:avLst/>
            <a:gdLst/>
            <a:ahLst/>
            <a:cxnLst/>
            <a:rect l="l" t="t" r="r" b="b"/>
            <a:pathLst>
              <a:path w="259" h="258" extrusionOk="0">
                <a:moveTo>
                  <a:pt x="0" y="0"/>
                </a:moveTo>
                <a:lnTo>
                  <a:pt x="0" y="258"/>
                </a:lnTo>
                <a:lnTo>
                  <a:pt x="258" y="258"/>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3"/>
          <p:cNvSpPr/>
          <p:nvPr/>
        </p:nvSpPr>
        <p:spPr>
          <a:xfrm>
            <a:off x="2257157" y="2321443"/>
            <a:ext cx="18492" cy="386773"/>
          </a:xfrm>
          <a:custGeom>
            <a:avLst/>
            <a:gdLst/>
            <a:ahLst/>
            <a:cxnLst/>
            <a:rect l="l" t="t" r="r" b="b"/>
            <a:pathLst>
              <a:path w="178" h="3723" extrusionOk="0">
                <a:moveTo>
                  <a:pt x="0" y="1"/>
                </a:moveTo>
                <a:lnTo>
                  <a:pt x="0" y="3722"/>
                </a:lnTo>
                <a:lnTo>
                  <a:pt x="177" y="3722"/>
                </a:lnTo>
                <a:lnTo>
                  <a:pt x="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3"/>
          <p:cNvSpPr/>
          <p:nvPr/>
        </p:nvSpPr>
        <p:spPr>
          <a:xfrm>
            <a:off x="2214875"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3"/>
          <p:cNvSpPr/>
          <p:nvPr/>
        </p:nvSpPr>
        <p:spPr>
          <a:xfrm>
            <a:off x="2174359" y="2321443"/>
            <a:ext cx="18596" cy="386773"/>
          </a:xfrm>
          <a:custGeom>
            <a:avLst/>
            <a:gdLst/>
            <a:ahLst/>
            <a:cxnLst/>
            <a:rect l="l" t="t" r="r" b="b"/>
            <a:pathLst>
              <a:path w="179" h="3723" extrusionOk="0">
                <a:moveTo>
                  <a:pt x="0" y="1"/>
                </a:moveTo>
                <a:lnTo>
                  <a:pt x="0" y="3722"/>
                </a:lnTo>
                <a:lnTo>
                  <a:pt x="178" y="3722"/>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3"/>
          <p:cNvSpPr/>
          <p:nvPr/>
        </p:nvSpPr>
        <p:spPr>
          <a:xfrm>
            <a:off x="2111819" y="2695331"/>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3"/>
          <p:cNvSpPr/>
          <p:nvPr/>
        </p:nvSpPr>
        <p:spPr>
          <a:xfrm>
            <a:off x="2111819" y="2640687"/>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3"/>
          <p:cNvSpPr/>
          <p:nvPr/>
        </p:nvSpPr>
        <p:spPr>
          <a:xfrm>
            <a:off x="2111819" y="2586043"/>
            <a:ext cx="26907" cy="26803"/>
          </a:xfrm>
          <a:custGeom>
            <a:avLst/>
            <a:gdLst/>
            <a:ahLst/>
            <a:cxnLst/>
            <a:rect l="l" t="t" r="r" b="b"/>
            <a:pathLst>
              <a:path w="259"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3"/>
          <p:cNvSpPr/>
          <p:nvPr/>
        </p:nvSpPr>
        <p:spPr>
          <a:xfrm>
            <a:off x="2068706" y="2531398"/>
            <a:ext cx="26699" cy="26907"/>
          </a:xfrm>
          <a:custGeom>
            <a:avLst/>
            <a:gdLst/>
            <a:ahLst/>
            <a:cxnLst/>
            <a:rect l="l" t="t" r="r" b="b"/>
            <a:pathLst>
              <a:path w="257" h="259" extrusionOk="0">
                <a:moveTo>
                  <a:pt x="0" y="1"/>
                </a:moveTo>
                <a:lnTo>
                  <a:pt x="0" y="258"/>
                </a:lnTo>
                <a:lnTo>
                  <a:pt x="257" y="258"/>
                </a:lnTo>
                <a:lnTo>
                  <a:pt x="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3"/>
          <p:cNvSpPr/>
          <p:nvPr/>
        </p:nvSpPr>
        <p:spPr>
          <a:xfrm>
            <a:off x="2025489" y="2640687"/>
            <a:ext cx="26803" cy="26803"/>
          </a:xfrm>
          <a:custGeom>
            <a:avLst/>
            <a:gdLst/>
            <a:ahLst/>
            <a:cxnLst/>
            <a:rect l="l" t="t" r="r" b="b"/>
            <a:pathLst>
              <a:path w="258" h="258" extrusionOk="0">
                <a:moveTo>
                  <a:pt x="1" y="0"/>
                </a:moveTo>
                <a:lnTo>
                  <a:pt x="1" y="257"/>
                </a:lnTo>
                <a:lnTo>
                  <a:pt x="258" y="257"/>
                </a:lnTo>
                <a:lnTo>
                  <a:pt x="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3"/>
          <p:cNvSpPr/>
          <p:nvPr/>
        </p:nvSpPr>
        <p:spPr>
          <a:xfrm>
            <a:off x="2025489" y="2531398"/>
            <a:ext cx="26803" cy="26907"/>
          </a:xfrm>
          <a:custGeom>
            <a:avLst/>
            <a:gdLst/>
            <a:ahLst/>
            <a:cxnLst/>
            <a:rect l="l" t="t" r="r" b="b"/>
            <a:pathLst>
              <a:path w="258" h="259" extrusionOk="0">
                <a:moveTo>
                  <a:pt x="1" y="1"/>
                </a:moveTo>
                <a:lnTo>
                  <a:pt x="1" y="258"/>
                </a:lnTo>
                <a:lnTo>
                  <a:pt x="258" y="258"/>
                </a:lnTo>
                <a:lnTo>
                  <a:pt x="2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3"/>
          <p:cNvSpPr/>
          <p:nvPr/>
        </p:nvSpPr>
        <p:spPr>
          <a:xfrm>
            <a:off x="3060829" y="2761092"/>
            <a:ext cx="951506" cy="286002"/>
          </a:xfrm>
          <a:custGeom>
            <a:avLst/>
            <a:gdLst/>
            <a:ahLst/>
            <a:cxnLst/>
            <a:rect l="l" t="t" r="r" b="b"/>
            <a:pathLst>
              <a:path w="9159" h="2753" extrusionOk="0">
                <a:moveTo>
                  <a:pt x="4518" y="1"/>
                </a:moveTo>
                <a:cubicBezTo>
                  <a:pt x="4192" y="1"/>
                  <a:pt x="3828" y="64"/>
                  <a:pt x="3367" y="196"/>
                </a:cubicBezTo>
                <a:cubicBezTo>
                  <a:pt x="3107" y="270"/>
                  <a:pt x="2794" y="298"/>
                  <a:pt x="2472" y="298"/>
                </a:cubicBezTo>
                <a:cubicBezTo>
                  <a:pt x="1504" y="298"/>
                  <a:pt x="446" y="48"/>
                  <a:pt x="446" y="48"/>
                </a:cubicBezTo>
                <a:lnTo>
                  <a:pt x="446" y="48"/>
                </a:lnTo>
                <a:cubicBezTo>
                  <a:pt x="1" y="443"/>
                  <a:pt x="1583" y="1532"/>
                  <a:pt x="3069" y="1878"/>
                </a:cubicBezTo>
                <a:cubicBezTo>
                  <a:pt x="4554" y="2224"/>
                  <a:pt x="4652" y="2126"/>
                  <a:pt x="6584" y="2621"/>
                </a:cubicBezTo>
                <a:cubicBezTo>
                  <a:pt x="6945" y="2714"/>
                  <a:pt x="7267" y="2753"/>
                  <a:pt x="7546" y="2753"/>
                </a:cubicBezTo>
                <a:cubicBezTo>
                  <a:pt x="8756" y="2753"/>
                  <a:pt x="9158" y="2020"/>
                  <a:pt x="8515" y="1779"/>
                </a:cubicBezTo>
                <a:cubicBezTo>
                  <a:pt x="7723" y="1482"/>
                  <a:pt x="6436" y="641"/>
                  <a:pt x="5694" y="294"/>
                </a:cubicBezTo>
                <a:cubicBezTo>
                  <a:pt x="5281" y="101"/>
                  <a:pt x="4929" y="1"/>
                  <a:pt x="45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3"/>
          <p:cNvSpPr/>
          <p:nvPr/>
        </p:nvSpPr>
        <p:spPr>
          <a:xfrm>
            <a:off x="3328234" y="2832878"/>
            <a:ext cx="1164787" cy="295872"/>
          </a:xfrm>
          <a:custGeom>
            <a:avLst/>
            <a:gdLst/>
            <a:ahLst/>
            <a:cxnLst/>
            <a:rect l="l" t="t" r="r" b="b"/>
            <a:pathLst>
              <a:path w="11212" h="2848" extrusionOk="0">
                <a:moveTo>
                  <a:pt x="6535" y="60"/>
                </a:moveTo>
                <a:cubicBezTo>
                  <a:pt x="6345" y="60"/>
                  <a:pt x="6146" y="73"/>
                  <a:pt x="5941" y="99"/>
                </a:cubicBezTo>
                <a:cubicBezTo>
                  <a:pt x="4753" y="247"/>
                  <a:pt x="4159" y="0"/>
                  <a:pt x="2079" y="791"/>
                </a:cubicBezTo>
                <a:cubicBezTo>
                  <a:pt x="1" y="1584"/>
                  <a:pt x="7675" y="2228"/>
                  <a:pt x="8862" y="2575"/>
                </a:cubicBezTo>
                <a:cubicBezTo>
                  <a:pt x="9505" y="2762"/>
                  <a:pt x="10148" y="2847"/>
                  <a:pt x="10595" y="2847"/>
                </a:cubicBezTo>
                <a:cubicBezTo>
                  <a:pt x="10974" y="2847"/>
                  <a:pt x="11211" y="2786"/>
                  <a:pt x="11188" y="2673"/>
                </a:cubicBezTo>
                <a:cubicBezTo>
                  <a:pt x="11138" y="2426"/>
                  <a:pt x="10346" y="2029"/>
                  <a:pt x="9752" y="1683"/>
                </a:cubicBezTo>
                <a:cubicBezTo>
                  <a:pt x="9158" y="1337"/>
                  <a:pt x="9158" y="1337"/>
                  <a:pt x="8614" y="791"/>
                </a:cubicBezTo>
                <a:cubicBezTo>
                  <a:pt x="8164" y="341"/>
                  <a:pt x="7443" y="60"/>
                  <a:pt x="6535" y="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3"/>
          <p:cNvSpPr/>
          <p:nvPr/>
        </p:nvSpPr>
        <p:spPr>
          <a:xfrm>
            <a:off x="2876429" y="2724420"/>
            <a:ext cx="1634981" cy="994203"/>
          </a:xfrm>
          <a:custGeom>
            <a:avLst/>
            <a:gdLst/>
            <a:ahLst/>
            <a:cxnLst/>
            <a:rect l="l" t="t" r="r" b="b"/>
            <a:pathLst>
              <a:path w="15738" h="9570" extrusionOk="0">
                <a:moveTo>
                  <a:pt x="1077" y="0"/>
                </a:moveTo>
                <a:cubicBezTo>
                  <a:pt x="704" y="0"/>
                  <a:pt x="1" y="114"/>
                  <a:pt x="192" y="401"/>
                </a:cubicBezTo>
                <a:cubicBezTo>
                  <a:pt x="401" y="717"/>
                  <a:pt x="737" y="1144"/>
                  <a:pt x="1034" y="1639"/>
                </a:cubicBezTo>
                <a:cubicBezTo>
                  <a:pt x="1330" y="2134"/>
                  <a:pt x="2023" y="4658"/>
                  <a:pt x="2370" y="5153"/>
                </a:cubicBezTo>
                <a:cubicBezTo>
                  <a:pt x="2420" y="5225"/>
                  <a:pt x="2461" y="5255"/>
                  <a:pt x="2495" y="5255"/>
                </a:cubicBezTo>
                <a:cubicBezTo>
                  <a:pt x="2683" y="5255"/>
                  <a:pt x="2676" y="4343"/>
                  <a:pt x="2944" y="4343"/>
                </a:cubicBezTo>
                <a:cubicBezTo>
                  <a:pt x="2965" y="4343"/>
                  <a:pt x="2988" y="4349"/>
                  <a:pt x="3014" y="4361"/>
                </a:cubicBezTo>
                <a:cubicBezTo>
                  <a:pt x="3410" y="4560"/>
                  <a:pt x="3508" y="5748"/>
                  <a:pt x="3558" y="6293"/>
                </a:cubicBezTo>
                <a:cubicBezTo>
                  <a:pt x="3588" y="6627"/>
                  <a:pt x="3785" y="6942"/>
                  <a:pt x="3991" y="6942"/>
                </a:cubicBezTo>
                <a:cubicBezTo>
                  <a:pt x="4121" y="6942"/>
                  <a:pt x="4254" y="6817"/>
                  <a:pt x="4350" y="6491"/>
                </a:cubicBezTo>
                <a:cubicBezTo>
                  <a:pt x="4598" y="5650"/>
                  <a:pt x="4350" y="5005"/>
                  <a:pt x="4944" y="4907"/>
                </a:cubicBezTo>
                <a:cubicBezTo>
                  <a:pt x="4972" y="4902"/>
                  <a:pt x="4999" y="4900"/>
                  <a:pt x="5025" y="4900"/>
                </a:cubicBezTo>
                <a:cubicBezTo>
                  <a:pt x="5547" y="4900"/>
                  <a:pt x="5641" y="5832"/>
                  <a:pt x="5736" y="6540"/>
                </a:cubicBezTo>
                <a:cubicBezTo>
                  <a:pt x="5787" y="6919"/>
                  <a:pt x="5992" y="7078"/>
                  <a:pt x="6213" y="7078"/>
                </a:cubicBezTo>
                <a:cubicBezTo>
                  <a:pt x="6426" y="7078"/>
                  <a:pt x="6655" y="6931"/>
                  <a:pt x="6776" y="6688"/>
                </a:cubicBezTo>
                <a:cubicBezTo>
                  <a:pt x="6869" y="6502"/>
                  <a:pt x="7018" y="6421"/>
                  <a:pt x="7192" y="6421"/>
                </a:cubicBezTo>
                <a:cubicBezTo>
                  <a:pt x="7479" y="6421"/>
                  <a:pt x="7834" y="6645"/>
                  <a:pt x="8112" y="6985"/>
                </a:cubicBezTo>
                <a:cubicBezTo>
                  <a:pt x="8491" y="7447"/>
                  <a:pt x="8410" y="9411"/>
                  <a:pt x="8904" y="9559"/>
                </a:cubicBezTo>
                <a:cubicBezTo>
                  <a:pt x="8928" y="9566"/>
                  <a:pt x="8950" y="9570"/>
                  <a:pt x="8971" y="9570"/>
                </a:cubicBezTo>
                <a:cubicBezTo>
                  <a:pt x="9392" y="9570"/>
                  <a:pt x="9312" y="8204"/>
                  <a:pt x="9499" y="7083"/>
                </a:cubicBezTo>
                <a:cubicBezTo>
                  <a:pt x="9578" y="6607"/>
                  <a:pt x="9722" y="6434"/>
                  <a:pt x="9893" y="6434"/>
                </a:cubicBezTo>
                <a:cubicBezTo>
                  <a:pt x="9917" y="6434"/>
                  <a:pt x="9942" y="6437"/>
                  <a:pt x="9967" y="6444"/>
                </a:cubicBezTo>
                <a:cubicBezTo>
                  <a:pt x="10210" y="6508"/>
                  <a:pt x="10490" y="7183"/>
                  <a:pt x="10985" y="7282"/>
                </a:cubicBezTo>
                <a:cubicBezTo>
                  <a:pt x="11008" y="7286"/>
                  <a:pt x="11031" y="7288"/>
                  <a:pt x="11054" y="7288"/>
                </a:cubicBezTo>
                <a:cubicBezTo>
                  <a:pt x="11539" y="7288"/>
                  <a:pt x="12148" y="6329"/>
                  <a:pt x="12668" y="5053"/>
                </a:cubicBezTo>
                <a:cubicBezTo>
                  <a:pt x="12956" y="4346"/>
                  <a:pt x="13203" y="4221"/>
                  <a:pt x="13466" y="4202"/>
                </a:cubicBezTo>
                <a:cubicBezTo>
                  <a:pt x="13473" y="4201"/>
                  <a:pt x="13480" y="4201"/>
                  <a:pt x="13487" y="4201"/>
                </a:cubicBezTo>
                <a:cubicBezTo>
                  <a:pt x="13707" y="4201"/>
                  <a:pt x="13822" y="4460"/>
                  <a:pt x="14301" y="4460"/>
                </a:cubicBezTo>
                <a:cubicBezTo>
                  <a:pt x="14797" y="4460"/>
                  <a:pt x="15738" y="3815"/>
                  <a:pt x="15440" y="3568"/>
                </a:cubicBezTo>
                <a:cubicBezTo>
                  <a:pt x="15142" y="3322"/>
                  <a:pt x="13855" y="2925"/>
                  <a:pt x="12816" y="2628"/>
                </a:cubicBezTo>
                <a:cubicBezTo>
                  <a:pt x="11932" y="2376"/>
                  <a:pt x="10689" y="2052"/>
                  <a:pt x="9362" y="2052"/>
                </a:cubicBezTo>
                <a:cubicBezTo>
                  <a:pt x="9129" y="2052"/>
                  <a:pt x="8893" y="2062"/>
                  <a:pt x="8656" y="2084"/>
                </a:cubicBezTo>
                <a:cubicBezTo>
                  <a:pt x="8457" y="2102"/>
                  <a:pt x="8267" y="2111"/>
                  <a:pt x="8083" y="2111"/>
                </a:cubicBezTo>
                <a:cubicBezTo>
                  <a:pt x="6801" y="2111"/>
                  <a:pt x="5827" y="1700"/>
                  <a:pt x="4399" y="1440"/>
                </a:cubicBezTo>
                <a:cubicBezTo>
                  <a:pt x="2765" y="1143"/>
                  <a:pt x="3062" y="152"/>
                  <a:pt x="1181" y="4"/>
                </a:cubicBezTo>
                <a:cubicBezTo>
                  <a:pt x="1151" y="1"/>
                  <a:pt x="111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3"/>
          <p:cNvSpPr/>
          <p:nvPr/>
        </p:nvSpPr>
        <p:spPr>
          <a:xfrm>
            <a:off x="3768716" y="3772222"/>
            <a:ext cx="75838" cy="75838"/>
          </a:xfrm>
          <a:custGeom>
            <a:avLst/>
            <a:gdLst/>
            <a:ahLst/>
            <a:cxnLst/>
            <a:rect l="l" t="t" r="r" b="b"/>
            <a:pathLst>
              <a:path w="730" h="730" extrusionOk="0">
                <a:moveTo>
                  <a:pt x="365" y="0"/>
                </a:moveTo>
                <a:cubicBezTo>
                  <a:pt x="164" y="0"/>
                  <a:pt x="1" y="163"/>
                  <a:pt x="1" y="364"/>
                </a:cubicBezTo>
                <a:cubicBezTo>
                  <a:pt x="1" y="566"/>
                  <a:pt x="164" y="730"/>
                  <a:pt x="365" y="730"/>
                </a:cubicBezTo>
                <a:cubicBezTo>
                  <a:pt x="567" y="730"/>
                  <a:pt x="729" y="566"/>
                  <a:pt x="729" y="364"/>
                </a:cubicBezTo>
                <a:cubicBezTo>
                  <a:pt x="729" y="163"/>
                  <a:pt x="567"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3"/>
          <p:cNvSpPr/>
          <p:nvPr/>
        </p:nvSpPr>
        <p:spPr>
          <a:xfrm>
            <a:off x="3496531" y="3496506"/>
            <a:ext cx="54541" cy="56930"/>
          </a:xfrm>
          <a:custGeom>
            <a:avLst/>
            <a:gdLst/>
            <a:ahLst/>
            <a:cxnLst/>
            <a:rect l="l" t="t" r="r" b="b"/>
            <a:pathLst>
              <a:path w="525" h="548" extrusionOk="0">
                <a:moveTo>
                  <a:pt x="263" y="0"/>
                </a:moveTo>
                <a:cubicBezTo>
                  <a:pt x="159" y="0"/>
                  <a:pt x="55" y="60"/>
                  <a:pt x="21" y="179"/>
                </a:cubicBezTo>
                <a:cubicBezTo>
                  <a:pt x="7" y="227"/>
                  <a:pt x="1" y="275"/>
                  <a:pt x="8" y="322"/>
                </a:cubicBezTo>
                <a:cubicBezTo>
                  <a:pt x="19" y="414"/>
                  <a:pt x="88" y="499"/>
                  <a:pt x="175" y="532"/>
                </a:cubicBezTo>
                <a:lnTo>
                  <a:pt x="186" y="536"/>
                </a:lnTo>
                <a:cubicBezTo>
                  <a:pt x="190" y="537"/>
                  <a:pt x="192" y="539"/>
                  <a:pt x="196" y="540"/>
                </a:cubicBezTo>
                <a:cubicBezTo>
                  <a:pt x="202" y="541"/>
                  <a:pt x="207" y="541"/>
                  <a:pt x="213" y="542"/>
                </a:cubicBezTo>
                <a:cubicBezTo>
                  <a:pt x="223" y="544"/>
                  <a:pt x="231" y="546"/>
                  <a:pt x="239" y="546"/>
                </a:cubicBezTo>
                <a:cubicBezTo>
                  <a:pt x="248" y="547"/>
                  <a:pt x="256" y="547"/>
                  <a:pt x="264" y="547"/>
                </a:cubicBezTo>
                <a:cubicBezTo>
                  <a:pt x="272" y="547"/>
                  <a:pt x="280" y="547"/>
                  <a:pt x="288" y="546"/>
                </a:cubicBezTo>
                <a:cubicBezTo>
                  <a:pt x="297" y="545"/>
                  <a:pt x="304" y="544"/>
                  <a:pt x="314" y="542"/>
                </a:cubicBezTo>
                <a:cubicBezTo>
                  <a:pt x="320" y="541"/>
                  <a:pt x="325" y="541"/>
                  <a:pt x="331" y="540"/>
                </a:cubicBezTo>
                <a:cubicBezTo>
                  <a:pt x="335" y="539"/>
                  <a:pt x="338" y="537"/>
                  <a:pt x="341" y="536"/>
                </a:cubicBezTo>
                <a:lnTo>
                  <a:pt x="354" y="532"/>
                </a:lnTo>
                <a:cubicBezTo>
                  <a:pt x="436" y="499"/>
                  <a:pt x="505" y="416"/>
                  <a:pt x="517" y="322"/>
                </a:cubicBezTo>
                <a:cubicBezTo>
                  <a:pt x="524" y="274"/>
                  <a:pt x="517" y="227"/>
                  <a:pt x="504" y="179"/>
                </a:cubicBezTo>
                <a:cubicBezTo>
                  <a:pt x="470" y="60"/>
                  <a:pt x="366"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3"/>
          <p:cNvSpPr/>
          <p:nvPr/>
        </p:nvSpPr>
        <p:spPr>
          <a:xfrm>
            <a:off x="3546501" y="3570889"/>
            <a:ext cx="36776" cy="46334"/>
          </a:xfrm>
          <a:custGeom>
            <a:avLst/>
            <a:gdLst/>
            <a:ahLst/>
            <a:cxnLst/>
            <a:rect l="l" t="t" r="r" b="b"/>
            <a:pathLst>
              <a:path w="354" h="446" extrusionOk="0">
                <a:moveTo>
                  <a:pt x="178" y="1"/>
                </a:moveTo>
                <a:cubicBezTo>
                  <a:pt x="142" y="1"/>
                  <a:pt x="105" y="14"/>
                  <a:pt x="75" y="41"/>
                </a:cubicBezTo>
                <a:cubicBezTo>
                  <a:pt x="4" y="108"/>
                  <a:pt x="1" y="182"/>
                  <a:pt x="4" y="273"/>
                </a:cubicBezTo>
                <a:cubicBezTo>
                  <a:pt x="8" y="368"/>
                  <a:pt x="80" y="445"/>
                  <a:pt x="176" y="445"/>
                </a:cubicBezTo>
                <a:cubicBezTo>
                  <a:pt x="273" y="445"/>
                  <a:pt x="346" y="367"/>
                  <a:pt x="349" y="273"/>
                </a:cubicBezTo>
                <a:cubicBezTo>
                  <a:pt x="354" y="181"/>
                  <a:pt x="350" y="107"/>
                  <a:pt x="279" y="41"/>
                </a:cubicBezTo>
                <a:cubicBezTo>
                  <a:pt x="250" y="14"/>
                  <a:pt x="214"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3"/>
          <p:cNvSpPr/>
          <p:nvPr/>
        </p:nvSpPr>
        <p:spPr>
          <a:xfrm>
            <a:off x="3718850" y="3719759"/>
            <a:ext cx="42074" cy="48308"/>
          </a:xfrm>
          <a:custGeom>
            <a:avLst/>
            <a:gdLst/>
            <a:ahLst/>
            <a:cxnLst/>
            <a:rect l="l" t="t" r="r" b="b"/>
            <a:pathLst>
              <a:path w="405" h="465" extrusionOk="0">
                <a:moveTo>
                  <a:pt x="197" y="1"/>
                </a:moveTo>
                <a:cubicBezTo>
                  <a:pt x="183" y="1"/>
                  <a:pt x="169" y="2"/>
                  <a:pt x="155" y="7"/>
                </a:cubicBezTo>
                <a:cubicBezTo>
                  <a:pt x="72" y="29"/>
                  <a:pt x="36" y="97"/>
                  <a:pt x="26" y="177"/>
                </a:cubicBezTo>
                <a:cubicBezTo>
                  <a:pt x="22" y="210"/>
                  <a:pt x="17" y="243"/>
                  <a:pt x="12" y="275"/>
                </a:cubicBezTo>
                <a:cubicBezTo>
                  <a:pt x="0" y="377"/>
                  <a:pt x="109" y="464"/>
                  <a:pt x="202" y="464"/>
                </a:cubicBezTo>
                <a:cubicBezTo>
                  <a:pt x="296" y="464"/>
                  <a:pt x="404" y="377"/>
                  <a:pt x="391" y="275"/>
                </a:cubicBezTo>
                <a:cubicBezTo>
                  <a:pt x="388" y="259"/>
                  <a:pt x="386" y="242"/>
                  <a:pt x="384" y="225"/>
                </a:cubicBezTo>
                <a:cubicBezTo>
                  <a:pt x="383" y="219"/>
                  <a:pt x="383" y="213"/>
                  <a:pt x="381" y="204"/>
                </a:cubicBezTo>
                <a:cubicBezTo>
                  <a:pt x="379" y="195"/>
                  <a:pt x="379" y="192"/>
                  <a:pt x="378" y="192"/>
                </a:cubicBezTo>
                <a:cubicBezTo>
                  <a:pt x="377" y="192"/>
                  <a:pt x="376" y="193"/>
                  <a:pt x="376" y="196"/>
                </a:cubicBezTo>
                <a:cubicBezTo>
                  <a:pt x="380" y="158"/>
                  <a:pt x="379" y="123"/>
                  <a:pt x="358" y="89"/>
                </a:cubicBezTo>
                <a:cubicBezTo>
                  <a:pt x="348" y="71"/>
                  <a:pt x="335" y="61"/>
                  <a:pt x="322" y="50"/>
                </a:cubicBezTo>
                <a:cubicBezTo>
                  <a:pt x="318" y="46"/>
                  <a:pt x="314" y="43"/>
                  <a:pt x="309" y="39"/>
                </a:cubicBezTo>
                <a:cubicBezTo>
                  <a:pt x="305" y="35"/>
                  <a:pt x="302" y="32"/>
                  <a:pt x="299" y="28"/>
                </a:cubicBezTo>
                <a:cubicBezTo>
                  <a:pt x="288" y="15"/>
                  <a:pt x="271" y="9"/>
                  <a:pt x="255" y="9"/>
                </a:cubicBezTo>
                <a:cubicBezTo>
                  <a:pt x="253" y="9"/>
                  <a:pt x="252" y="9"/>
                  <a:pt x="251" y="9"/>
                </a:cubicBezTo>
                <a:cubicBezTo>
                  <a:pt x="233" y="4"/>
                  <a:pt x="215"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3"/>
          <p:cNvSpPr/>
          <p:nvPr/>
        </p:nvSpPr>
        <p:spPr>
          <a:xfrm>
            <a:off x="3278888" y="3475106"/>
            <a:ext cx="57554" cy="59112"/>
          </a:xfrm>
          <a:custGeom>
            <a:avLst/>
            <a:gdLst/>
            <a:ahLst/>
            <a:cxnLst/>
            <a:rect l="l" t="t" r="r" b="b"/>
            <a:pathLst>
              <a:path w="554" h="569" extrusionOk="0">
                <a:moveTo>
                  <a:pt x="277" y="0"/>
                </a:moveTo>
                <a:cubicBezTo>
                  <a:pt x="209" y="0"/>
                  <a:pt x="141" y="29"/>
                  <a:pt x="92" y="77"/>
                </a:cubicBezTo>
                <a:cubicBezTo>
                  <a:pt x="39" y="131"/>
                  <a:pt x="25" y="190"/>
                  <a:pt x="15" y="262"/>
                </a:cubicBezTo>
                <a:cubicBezTo>
                  <a:pt x="14" y="276"/>
                  <a:pt x="13" y="290"/>
                  <a:pt x="11" y="302"/>
                </a:cubicBezTo>
                <a:cubicBezTo>
                  <a:pt x="0" y="447"/>
                  <a:pt x="141" y="568"/>
                  <a:pt x="277" y="568"/>
                </a:cubicBezTo>
                <a:cubicBezTo>
                  <a:pt x="415" y="568"/>
                  <a:pt x="554" y="447"/>
                  <a:pt x="543" y="302"/>
                </a:cubicBezTo>
                <a:cubicBezTo>
                  <a:pt x="542" y="290"/>
                  <a:pt x="541" y="277"/>
                  <a:pt x="541" y="264"/>
                </a:cubicBezTo>
                <a:cubicBezTo>
                  <a:pt x="538" y="121"/>
                  <a:pt x="42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3"/>
          <p:cNvSpPr/>
          <p:nvPr/>
        </p:nvSpPr>
        <p:spPr>
          <a:xfrm>
            <a:off x="3361894" y="3405294"/>
            <a:ext cx="45711" cy="57034"/>
          </a:xfrm>
          <a:custGeom>
            <a:avLst/>
            <a:gdLst/>
            <a:ahLst/>
            <a:cxnLst/>
            <a:rect l="l" t="t" r="r" b="b"/>
            <a:pathLst>
              <a:path w="440" h="549" extrusionOk="0">
                <a:moveTo>
                  <a:pt x="220" y="1"/>
                </a:moveTo>
                <a:cubicBezTo>
                  <a:pt x="174" y="1"/>
                  <a:pt x="128" y="18"/>
                  <a:pt x="96" y="52"/>
                </a:cubicBezTo>
                <a:cubicBezTo>
                  <a:pt x="62" y="89"/>
                  <a:pt x="27" y="126"/>
                  <a:pt x="14" y="177"/>
                </a:cubicBezTo>
                <a:cubicBezTo>
                  <a:pt x="0" y="226"/>
                  <a:pt x="4" y="283"/>
                  <a:pt x="3" y="333"/>
                </a:cubicBezTo>
                <a:cubicBezTo>
                  <a:pt x="0" y="400"/>
                  <a:pt x="35" y="462"/>
                  <a:pt x="86" y="502"/>
                </a:cubicBezTo>
                <a:cubicBezTo>
                  <a:pt x="122" y="530"/>
                  <a:pt x="168" y="549"/>
                  <a:pt x="219" y="549"/>
                </a:cubicBezTo>
                <a:cubicBezTo>
                  <a:pt x="270" y="549"/>
                  <a:pt x="315" y="530"/>
                  <a:pt x="352" y="502"/>
                </a:cubicBezTo>
                <a:cubicBezTo>
                  <a:pt x="404" y="461"/>
                  <a:pt x="439" y="400"/>
                  <a:pt x="437" y="333"/>
                </a:cubicBezTo>
                <a:cubicBezTo>
                  <a:pt x="435" y="283"/>
                  <a:pt x="439" y="225"/>
                  <a:pt x="426" y="177"/>
                </a:cubicBezTo>
                <a:cubicBezTo>
                  <a:pt x="413" y="126"/>
                  <a:pt x="378" y="89"/>
                  <a:pt x="343" y="52"/>
                </a:cubicBezTo>
                <a:cubicBezTo>
                  <a:pt x="312" y="18"/>
                  <a:pt x="266"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3"/>
          <p:cNvSpPr/>
          <p:nvPr/>
        </p:nvSpPr>
        <p:spPr>
          <a:xfrm>
            <a:off x="3446873" y="3525283"/>
            <a:ext cx="19843" cy="21193"/>
          </a:xfrm>
          <a:custGeom>
            <a:avLst/>
            <a:gdLst/>
            <a:ahLst/>
            <a:cxnLst/>
            <a:rect l="l" t="t" r="r" b="b"/>
            <a:pathLst>
              <a:path w="191" h="204" extrusionOk="0">
                <a:moveTo>
                  <a:pt x="96" y="1"/>
                </a:moveTo>
                <a:cubicBezTo>
                  <a:pt x="55" y="1"/>
                  <a:pt x="14" y="28"/>
                  <a:pt x="9" y="84"/>
                </a:cubicBezTo>
                <a:cubicBezTo>
                  <a:pt x="8" y="95"/>
                  <a:pt x="8" y="107"/>
                  <a:pt x="6" y="117"/>
                </a:cubicBezTo>
                <a:cubicBezTo>
                  <a:pt x="1" y="175"/>
                  <a:pt x="48" y="204"/>
                  <a:pt x="95" y="204"/>
                </a:cubicBezTo>
                <a:cubicBezTo>
                  <a:pt x="143" y="204"/>
                  <a:pt x="190" y="175"/>
                  <a:pt x="185" y="117"/>
                </a:cubicBezTo>
                <a:cubicBezTo>
                  <a:pt x="185" y="106"/>
                  <a:pt x="184" y="94"/>
                  <a:pt x="183" y="84"/>
                </a:cubicBezTo>
                <a:cubicBezTo>
                  <a:pt x="178" y="28"/>
                  <a:pt x="137"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3"/>
          <p:cNvSpPr/>
          <p:nvPr/>
        </p:nvSpPr>
        <p:spPr>
          <a:xfrm>
            <a:off x="3924962" y="3499104"/>
            <a:ext cx="71994" cy="56099"/>
          </a:xfrm>
          <a:custGeom>
            <a:avLst/>
            <a:gdLst/>
            <a:ahLst/>
            <a:cxnLst/>
            <a:rect l="l" t="t" r="r" b="b"/>
            <a:pathLst>
              <a:path w="693" h="540" extrusionOk="0">
                <a:moveTo>
                  <a:pt x="346" y="1"/>
                </a:moveTo>
                <a:cubicBezTo>
                  <a:pt x="0" y="1"/>
                  <a:pt x="0" y="540"/>
                  <a:pt x="346" y="540"/>
                </a:cubicBezTo>
                <a:cubicBezTo>
                  <a:pt x="693" y="540"/>
                  <a:pt x="693"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3"/>
          <p:cNvSpPr/>
          <p:nvPr/>
        </p:nvSpPr>
        <p:spPr>
          <a:xfrm>
            <a:off x="4019707" y="3533178"/>
            <a:ext cx="66176" cy="79889"/>
          </a:xfrm>
          <a:custGeom>
            <a:avLst/>
            <a:gdLst/>
            <a:ahLst/>
            <a:cxnLst/>
            <a:rect l="l" t="t" r="r" b="b"/>
            <a:pathLst>
              <a:path w="637" h="769" extrusionOk="0">
                <a:moveTo>
                  <a:pt x="346" y="1"/>
                </a:moveTo>
                <a:cubicBezTo>
                  <a:pt x="326" y="1"/>
                  <a:pt x="306" y="3"/>
                  <a:pt x="286" y="8"/>
                </a:cubicBezTo>
                <a:cubicBezTo>
                  <a:pt x="250" y="24"/>
                  <a:pt x="232" y="31"/>
                  <a:pt x="232" y="31"/>
                </a:cubicBezTo>
                <a:cubicBezTo>
                  <a:pt x="232" y="31"/>
                  <a:pt x="242" y="27"/>
                  <a:pt x="262" y="18"/>
                </a:cubicBezTo>
                <a:lnTo>
                  <a:pt x="262" y="18"/>
                </a:lnTo>
                <a:cubicBezTo>
                  <a:pt x="221" y="26"/>
                  <a:pt x="185" y="45"/>
                  <a:pt x="154" y="72"/>
                </a:cubicBezTo>
                <a:cubicBezTo>
                  <a:pt x="63" y="135"/>
                  <a:pt x="25" y="241"/>
                  <a:pt x="12" y="357"/>
                </a:cubicBezTo>
                <a:cubicBezTo>
                  <a:pt x="1" y="453"/>
                  <a:pt x="34" y="551"/>
                  <a:pt x="83" y="631"/>
                </a:cubicBezTo>
                <a:cubicBezTo>
                  <a:pt x="136" y="721"/>
                  <a:pt x="236" y="768"/>
                  <a:pt x="333" y="768"/>
                </a:cubicBezTo>
                <a:cubicBezTo>
                  <a:pt x="427" y="768"/>
                  <a:pt x="519" y="725"/>
                  <a:pt x="569" y="631"/>
                </a:cubicBezTo>
                <a:cubicBezTo>
                  <a:pt x="587" y="598"/>
                  <a:pt x="609" y="555"/>
                  <a:pt x="618" y="521"/>
                </a:cubicBezTo>
                <a:cubicBezTo>
                  <a:pt x="636" y="447"/>
                  <a:pt x="621" y="378"/>
                  <a:pt x="609" y="307"/>
                </a:cubicBezTo>
                <a:cubicBezTo>
                  <a:pt x="604" y="286"/>
                  <a:pt x="603" y="265"/>
                  <a:pt x="595" y="245"/>
                </a:cubicBezTo>
                <a:cubicBezTo>
                  <a:pt x="588" y="222"/>
                  <a:pt x="579" y="202"/>
                  <a:pt x="569" y="182"/>
                </a:cubicBezTo>
                <a:cubicBezTo>
                  <a:pt x="567" y="176"/>
                  <a:pt x="563" y="171"/>
                  <a:pt x="561" y="166"/>
                </a:cubicBezTo>
                <a:cubicBezTo>
                  <a:pt x="541" y="91"/>
                  <a:pt x="485" y="34"/>
                  <a:pt x="405" y="8"/>
                </a:cubicBezTo>
                <a:cubicBezTo>
                  <a:pt x="385" y="3"/>
                  <a:pt x="365" y="1"/>
                  <a:pt x="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3"/>
          <p:cNvSpPr/>
          <p:nvPr/>
        </p:nvSpPr>
        <p:spPr>
          <a:xfrm>
            <a:off x="4112063" y="3477807"/>
            <a:ext cx="47477" cy="36776"/>
          </a:xfrm>
          <a:custGeom>
            <a:avLst/>
            <a:gdLst/>
            <a:ahLst/>
            <a:cxnLst/>
            <a:rect l="l" t="t" r="r" b="b"/>
            <a:pathLst>
              <a:path w="457" h="354" extrusionOk="0">
                <a:moveTo>
                  <a:pt x="228" y="1"/>
                </a:moveTo>
                <a:cubicBezTo>
                  <a:pt x="1" y="1"/>
                  <a:pt x="1" y="354"/>
                  <a:pt x="228" y="354"/>
                </a:cubicBezTo>
                <a:cubicBezTo>
                  <a:pt x="456" y="354"/>
                  <a:pt x="456" y="1"/>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3"/>
          <p:cNvSpPr/>
          <p:nvPr/>
        </p:nvSpPr>
        <p:spPr>
          <a:xfrm>
            <a:off x="4243377" y="3196689"/>
            <a:ext cx="78643" cy="72513"/>
          </a:xfrm>
          <a:custGeom>
            <a:avLst/>
            <a:gdLst/>
            <a:ahLst/>
            <a:cxnLst/>
            <a:rect l="l" t="t" r="r" b="b"/>
            <a:pathLst>
              <a:path w="757" h="698" extrusionOk="0">
                <a:moveTo>
                  <a:pt x="439" y="1"/>
                </a:moveTo>
                <a:cubicBezTo>
                  <a:pt x="407" y="1"/>
                  <a:pt x="375" y="5"/>
                  <a:pt x="334" y="11"/>
                </a:cubicBezTo>
                <a:cubicBezTo>
                  <a:pt x="320" y="14"/>
                  <a:pt x="306" y="19"/>
                  <a:pt x="293" y="24"/>
                </a:cubicBezTo>
                <a:cubicBezTo>
                  <a:pt x="231" y="35"/>
                  <a:pt x="171" y="64"/>
                  <a:pt x="120" y="115"/>
                </a:cubicBezTo>
                <a:cubicBezTo>
                  <a:pt x="33" y="202"/>
                  <a:pt x="1" y="331"/>
                  <a:pt x="32" y="449"/>
                </a:cubicBezTo>
                <a:cubicBezTo>
                  <a:pt x="75" y="606"/>
                  <a:pt x="221" y="698"/>
                  <a:pt x="368" y="698"/>
                </a:cubicBezTo>
                <a:cubicBezTo>
                  <a:pt x="453" y="698"/>
                  <a:pt x="539" y="667"/>
                  <a:pt x="605" y="599"/>
                </a:cubicBezTo>
                <a:cubicBezTo>
                  <a:pt x="625" y="581"/>
                  <a:pt x="639" y="561"/>
                  <a:pt x="652" y="541"/>
                </a:cubicBezTo>
                <a:cubicBezTo>
                  <a:pt x="718" y="485"/>
                  <a:pt x="757" y="392"/>
                  <a:pt x="757" y="310"/>
                </a:cubicBezTo>
                <a:cubicBezTo>
                  <a:pt x="757" y="174"/>
                  <a:pt x="663" y="49"/>
                  <a:pt x="532" y="14"/>
                </a:cubicBezTo>
                <a:cubicBezTo>
                  <a:pt x="496" y="4"/>
                  <a:pt x="467"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3"/>
          <p:cNvSpPr/>
          <p:nvPr/>
        </p:nvSpPr>
        <p:spPr>
          <a:xfrm>
            <a:off x="4168993" y="3327898"/>
            <a:ext cx="36465" cy="28361"/>
          </a:xfrm>
          <a:custGeom>
            <a:avLst/>
            <a:gdLst/>
            <a:ahLst/>
            <a:cxnLst/>
            <a:rect l="l" t="t" r="r" b="b"/>
            <a:pathLst>
              <a:path w="351" h="273" extrusionOk="0">
                <a:moveTo>
                  <a:pt x="175" y="0"/>
                </a:moveTo>
                <a:cubicBezTo>
                  <a:pt x="0" y="0"/>
                  <a:pt x="0" y="272"/>
                  <a:pt x="175" y="272"/>
                </a:cubicBezTo>
                <a:cubicBezTo>
                  <a:pt x="350" y="272"/>
                  <a:pt x="350" y="0"/>
                  <a:pt x="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3"/>
          <p:cNvSpPr/>
          <p:nvPr/>
        </p:nvSpPr>
        <p:spPr>
          <a:xfrm>
            <a:off x="4195069" y="3396983"/>
            <a:ext cx="42178" cy="43113"/>
          </a:xfrm>
          <a:custGeom>
            <a:avLst/>
            <a:gdLst/>
            <a:ahLst/>
            <a:cxnLst/>
            <a:rect l="l" t="t" r="r" b="b"/>
            <a:pathLst>
              <a:path w="406" h="415" extrusionOk="0">
                <a:moveTo>
                  <a:pt x="221" y="1"/>
                </a:moveTo>
                <a:cubicBezTo>
                  <a:pt x="164" y="1"/>
                  <a:pt x="105" y="28"/>
                  <a:pt x="81" y="81"/>
                </a:cubicBezTo>
                <a:lnTo>
                  <a:pt x="38" y="173"/>
                </a:lnTo>
                <a:cubicBezTo>
                  <a:pt x="1" y="252"/>
                  <a:pt x="15" y="346"/>
                  <a:pt x="96" y="393"/>
                </a:cubicBezTo>
                <a:cubicBezTo>
                  <a:pt x="121" y="408"/>
                  <a:pt x="149" y="415"/>
                  <a:pt x="177" y="415"/>
                </a:cubicBezTo>
                <a:cubicBezTo>
                  <a:pt x="233" y="415"/>
                  <a:pt x="289" y="387"/>
                  <a:pt x="316" y="336"/>
                </a:cubicBezTo>
                <a:lnTo>
                  <a:pt x="364" y="246"/>
                </a:lnTo>
                <a:cubicBezTo>
                  <a:pt x="405" y="168"/>
                  <a:pt x="384" y="70"/>
                  <a:pt x="304" y="22"/>
                </a:cubicBezTo>
                <a:cubicBezTo>
                  <a:pt x="280" y="8"/>
                  <a:pt x="251" y="1"/>
                  <a:pt x="2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3"/>
          <p:cNvSpPr/>
          <p:nvPr/>
        </p:nvSpPr>
        <p:spPr>
          <a:xfrm>
            <a:off x="4254908" y="3315951"/>
            <a:ext cx="39477" cy="33348"/>
          </a:xfrm>
          <a:custGeom>
            <a:avLst/>
            <a:gdLst/>
            <a:ahLst/>
            <a:cxnLst/>
            <a:rect l="l" t="t" r="r" b="b"/>
            <a:pathLst>
              <a:path w="380" h="321" extrusionOk="0">
                <a:moveTo>
                  <a:pt x="194" y="1"/>
                </a:moveTo>
                <a:cubicBezTo>
                  <a:pt x="92" y="1"/>
                  <a:pt x="0" y="115"/>
                  <a:pt x="53" y="212"/>
                </a:cubicBezTo>
                <a:cubicBezTo>
                  <a:pt x="54" y="223"/>
                  <a:pt x="55" y="233"/>
                  <a:pt x="57" y="238"/>
                </a:cubicBezTo>
                <a:cubicBezTo>
                  <a:pt x="62" y="263"/>
                  <a:pt x="75" y="283"/>
                  <a:pt x="91" y="299"/>
                </a:cubicBezTo>
                <a:cubicBezTo>
                  <a:pt x="104" y="313"/>
                  <a:pt x="123" y="321"/>
                  <a:pt x="143" y="321"/>
                </a:cubicBezTo>
                <a:cubicBezTo>
                  <a:pt x="153" y="321"/>
                  <a:pt x="164" y="318"/>
                  <a:pt x="173" y="313"/>
                </a:cubicBezTo>
                <a:cubicBezTo>
                  <a:pt x="186" y="313"/>
                  <a:pt x="197" y="311"/>
                  <a:pt x="209" y="309"/>
                </a:cubicBezTo>
                <a:cubicBezTo>
                  <a:pt x="244" y="300"/>
                  <a:pt x="273" y="282"/>
                  <a:pt x="299" y="257"/>
                </a:cubicBezTo>
                <a:cubicBezTo>
                  <a:pt x="380" y="180"/>
                  <a:pt x="340" y="36"/>
                  <a:pt x="231" y="6"/>
                </a:cubicBezTo>
                <a:cubicBezTo>
                  <a:pt x="219" y="2"/>
                  <a:pt x="206" y="1"/>
                  <a:pt x="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3"/>
          <p:cNvSpPr/>
          <p:nvPr/>
        </p:nvSpPr>
        <p:spPr>
          <a:xfrm>
            <a:off x="3628468" y="3459107"/>
            <a:ext cx="35426" cy="35218"/>
          </a:xfrm>
          <a:custGeom>
            <a:avLst/>
            <a:gdLst/>
            <a:ahLst/>
            <a:cxnLst/>
            <a:rect l="l" t="t" r="r" b="b"/>
            <a:pathLst>
              <a:path w="341" h="339" extrusionOk="0">
                <a:moveTo>
                  <a:pt x="181" y="0"/>
                </a:moveTo>
                <a:cubicBezTo>
                  <a:pt x="125" y="0"/>
                  <a:pt x="70" y="30"/>
                  <a:pt x="41" y="81"/>
                </a:cubicBezTo>
                <a:cubicBezTo>
                  <a:pt x="0" y="150"/>
                  <a:pt x="20" y="265"/>
                  <a:pt x="99" y="301"/>
                </a:cubicBezTo>
                <a:cubicBezTo>
                  <a:pt x="105" y="303"/>
                  <a:pt x="110" y="305"/>
                  <a:pt x="117" y="308"/>
                </a:cubicBezTo>
                <a:cubicBezTo>
                  <a:pt x="132" y="328"/>
                  <a:pt x="156" y="338"/>
                  <a:pt x="180" y="338"/>
                </a:cubicBezTo>
                <a:cubicBezTo>
                  <a:pt x="206" y="338"/>
                  <a:pt x="231" y="327"/>
                  <a:pt x="247" y="304"/>
                </a:cubicBezTo>
                <a:cubicBezTo>
                  <a:pt x="301" y="273"/>
                  <a:pt x="340" y="230"/>
                  <a:pt x="340" y="161"/>
                </a:cubicBezTo>
                <a:cubicBezTo>
                  <a:pt x="340" y="89"/>
                  <a:pt x="292" y="25"/>
                  <a:pt x="222" y="6"/>
                </a:cubicBezTo>
                <a:cubicBezTo>
                  <a:pt x="209" y="2"/>
                  <a:pt x="195" y="0"/>
                  <a:pt x="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3"/>
          <p:cNvSpPr/>
          <p:nvPr/>
        </p:nvSpPr>
        <p:spPr>
          <a:xfrm>
            <a:off x="3409890" y="3317613"/>
            <a:ext cx="21920" cy="27634"/>
          </a:xfrm>
          <a:custGeom>
            <a:avLst/>
            <a:gdLst/>
            <a:ahLst/>
            <a:cxnLst/>
            <a:rect l="l" t="t" r="r" b="b"/>
            <a:pathLst>
              <a:path w="211" h="266" extrusionOk="0">
                <a:moveTo>
                  <a:pt x="105" y="0"/>
                </a:moveTo>
                <a:cubicBezTo>
                  <a:pt x="54" y="0"/>
                  <a:pt x="1" y="55"/>
                  <a:pt x="22" y="110"/>
                </a:cubicBezTo>
                <a:lnTo>
                  <a:pt x="75" y="244"/>
                </a:lnTo>
                <a:cubicBezTo>
                  <a:pt x="82" y="258"/>
                  <a:pt x="94" y="266"/>
                  <a:pt x="106" y="266"/>
                </a:cubicBezTo>
                <a:cubicBezTo>
                  <a:pt x="118" y="266"/>
                  <a:pt x="130" y="258"/>
                  <a:pt x="136" y="244"/>
                </a:cubicBezTo>
                <a:lnTo>
                  <a:pt x="189" y="110"/>
                </a:lnTo>
                <a:cubicBezTo>
                  <a:pt x="210" y="56"/>
                  <a:pt x="157"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3"/>
          <p:cNvSpPr/>
          <p:nvPr/>
        </p:nvSpPr>
        <p:spPr>
          <a:xfrm>
            <a:off x="3653609" y="3524971"/>
            <a:ext cx="28050" cy="35010"/>
          </a:xfrm>
          <a:custGeom>
            <a:avLst/>
            <a:gdLst/>
            <a:ahLst/>
            <a:cxnLst/>
            <a:rect l="l" t="t" r="r" b="b"/>
            <a:pathLst>
              <a:path w="270" h="337" extrusionOk="0">
                <a:moveTo>
                  <a:pt x="136" y="0"/>
                </a:moveTo>
                <a:cubicBezTo>
                  <a:pt x="55" y="0"/>
                  <a:pt x="1" y="77"/>
                  <a:pt x="19" y="153"/>
                </a:cubicBezTo>
                <a:cubicBezTo>
                  <a:pt x="34" y="214"/>
                  <a:pt x="40" y="271"/>
                  <a:pt x="87" y="317"/>
                </a:cubicBezTo>
                <a:cubicBezTo>
                  <a:pt x="100" y="330"/>
                  <a:pt x="118" y="337"/>
                  <a:pt x="135" y="337"/>
                </a:cubicBezTo>
                <a:cubicBezTo>
                  <a:pt x="152" y="337"/>
                  <a:pt x="170" y="330"/>
                  <a:pt x="183" y="317"/>
                </a:cubicBezTo>
                <a:cubicBezTo>
                  <a:pt x="230" y="271"/>
                  <a:pt x="236" y="215"/>
                  <a:pt x="251" y="153"/>
                </a:cubicBezTo>
                <a:cubicBezTo>
                  <a:pt x="270" y="77"/>
                  <a:pt x="218"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3"/>
          <p:cNvSpPr/>
          <p:nvPr/>
        </p:nvSpPr>
        <p:spPr>
          <a:xfrm>
            <a:off x="3582238" y="3651505"/>
            <a:ext cx="37400" cy="29192"/>
          </a:xfrm>
          <a:custGeom>
            <a:avLst/>
            <a:gdLst/>
            <a:ahLst/>
            <a:cxnLst/>
            <a:rect l="l" t="t" r="r" b="b"/>
            <a:pathLst>
              <a:path w="360" h="281" extrusionOk="0">
                <a:moveTo>
                  <a:pt x="179" y="1"/>
                </a:moveTo>
                <a:cubicBezTo>
                  <a:pt x="0" y="1"/>
                  <a:pt x="0" y="280"/>
                  <a:pt x="179" y="280"/>
                </a:cubicBezTo>
                <a:cubicBezTo>
                  <a:pt x="359" y="280"/>
                  <a:pt x="359"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3"/>
          <p:cNvSpPr/>
          <p:nvPr/>
        </p:nvSpPr>
        <p:spPr>
          <a:xfrm>
            <a:off x="3392436" y="3517180"/>
            <a:ext cx="25868" cy="20050"/>
          </a:xfrm>
          <a:custGeom>
            <a:avLst/>
            <a:gdLst/>
            <a:ahLst/>
            <a:cxnLst/>
            <a:rect l="l" t="t" r="r" b="b"/>
            <a:pathLst>
              <a:path w="249" h="193" extrusionOk="0">
                <a:moveTo>
                  <a:pt x="125" y="1"/>
                </a:moveTo>
                <a:cubicBezTo>
                  <a:pt x="1" y="1"/>
                  <a:pt x="1" y="193"/>
                  <a:pt x="125" y="193"/>
                </a:cubicBezTo>
                <a:cubicBezTo>
                  <a:pt x="249" y="193"/>
                  <a:pt x="249" y="1"/>
                  <a:pt x="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3"/>
          <p:cNvSpPr/>
          <p:nvPr/>
        </p:nvSpPr>
        <p:spPr>
          <a:xfrm>
            <a:off x="3185909" y="3278032"/>
            <a:ext cx="37711" cy="38750"/>
          </a:xfrm>
          <a:custGeom>
            <a:avLst/>
            <a:gdLst/>
            <a:ahLst/>
            <a:cxnLst/>
            <a:rect l="l" t="t" r="r" b="b"/>
            <a:pathLst>
              <a:path w="363" h="373" extrusionOk="0">
                <a:moveTo>
                  <a:pt x="182" y="0"/>
                </a:moveTo>
                <a:cubicBezTo>
                  <a:pt x="61" y="0"/>
                  <a:pt x="1" y="108"/>
                  <a:pt x="18" y="215"/>
                </a:cubicBezTo>
                <a:cubicBezTo>
                  <a:pt x="19" y="229"/>
                  <a:pt x="21" y="241"/>
                  <a:pt x="23" y="254"/>
                </a:cubicBezTo>
                <a:cubicBezTo>
                  <a:pt x="35" y="333"/>
                  <a:pt x="108" y="372"/>
                  <a:pt x="181" y="372"/>
                </a:cubicBezTo>
                <a:cubicBezTo>
                  <a:pt x="255" y="372"/>
                  <a:pt x="328" y="333"/>
                  <a:pt x="341" y="254"/>
                </a:cubicBezTo>
                <a:cubicBezTo>
                  <a:pt x="343" y="241"/>
                  <a:pt x="344" y="229"/>
                  <a:pt x="346" y="215"/>
                </a:cubicBezTo>
                <a:cubicBezTo>
                  <a:pt x="362" y="108"/>
                  <a:pt x="303"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3"/>
          <p:cNvSpPr/>
          <p:nvPr/>
        </p:nvSpPr>
        <p:spPr>
          <a:xfrm>
            <a:off x="3207206" y="3380777"/>
            <a:ext cx="15999" cy="23582"/>
          </a:xfrm>
          <a:custGeom>
            <a:avLst/>
            <a:gdLst/>
            <a:ahLst/>
            <a:cxnLst/>
            <a:rect l="l" t="t" r="r" b="b"/>
            <a:pathLst>
              <a:path w="154" h="227" extrusionOk="0">
                <a:moveTo>
                  <a:pt x="76" y="0"/>
                </a:moveTo>
                <a:cubicBezTo>
                  <a:pt x="38" y="0"/>
                  <a:pt x="0" y="24"/>
                  <a:pt x="3" y="72"/>
                </a:cubicBezTo>
                <a:cubicBezTo>
                  <a:pt x="4" y="100"/>
                  <a:pt x="4" y="127"/>
                  <a:pt x="5" y="155"/>
                </a:cubicBezTo>
                <a:cubicBezTo>
                  <a:pt x="6" y="180"/>
                  <a:pt x="17" y="205"/>
                  <a:pt x="40" y="217"/>
                </a:cubicBezTo>
                <a:lnTo>
                  <a:pt x="48" y="221"/>
                </a:lnTo>
                <a:cubicBezTo>
                  <a:pt x="56" y="225"/>
                  <a:pt x="66" y="227"/>
                  <a:pt x="75" y="227"/>
                </a:cubicBezTo>
                <a:cubicBezTo>
                  <a:pt x="86" y="227"/>
                  <a:pt x="97" y="224"/>
                  <a:pt x="106" y="219"/>
                </a:cubicBezTo>
                <a:lnTo>
                  <a:pt x="106" y="221"/>
                </a:lnTo>
                <a:lnTo>
                  <a:pt x="113" y="217"/>
                </a:lnTo>
                <a:cubicBezTo>
                  <a:pt x="122" y="212"/>
                  <a:pt x="130" y="203"/>
                  <a:pt x="135" y="196"/>
                </a:cubicBezTo>
                <a:cubicBezTo>
                  <a:pt x="137" y="195"/>
                  <a:pt x="138" y="193"/>
                  <a:pt x="139" y="193"/>
                </a:cubicBezTo>
                <a:cubicBezTo>
                  <a:pt x="150" y="186"/>
                  <a:pt x="154" y="172"/>
                  <a:pt x="148" y="160"/>
                </a:cubicBezTo>
                <a:cubicBezTo>
                  <a:pt x="147" y="157"/>
                  <a:pt x="148" y="156"/>
                  <a:pt x="148" y="155"/>
                </a:cubicBezTo>
                <a:cubicBezTo>
                  <a:pt x="149" y="127"/>
                  <a:pt x="149" y="100"/>
                  <a:pt x="150" y="72"/>
                </a:cubicBezTo>
                <a:cubicBezTo>
                  <a:pt x="152" y="24"/>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3"/>
          <p:cNvSpPr/>
          <p:nvPr/>
        </p:nvSpPr>
        <p:spPr>
          <a:xfrm>
            <a:off x="3406565" y="3591459"/>
            <a:ext cx="30751" cy="25452"/>
          </a:xfrm>
          <a:custGeom>
            <a:avLst/>
            <a:gdLst/>
            <a:ahLst/>
            <a:cxnLst/>
            <a:rect l="l" t="t" r="r" b="b"/>
            <a:pathLst>
              <a:path w="296" h="245" extrusionOk="0">
                <a:moveTo>
                  <a:pt x="136" y="1"/>
                </a:moveTo>
                <a:cubicBezTo>
                  <a:pt x="129" y="1"/>
                  <a:pt x="122" y="2"/>
                  <a:pt x="115" y="4"/>
                </a:cubicBezTo>
                <a:cubicBezTo>
                  <a:pt x="72" y="15"/>
                  <a:pt x="34" y="50"/>
                  <a:pt x="22" y="92"/>
                </a:cubicBezTo>
                <a:cubicBezTo>
                  <a:pt x="1" y="169"/>
                  <a:pt x="63" y="245"/>
                  <a:pt x="139" y="245"/>
                </a:cubicBezTo>
                <a:cubicBezTo>
                  <a:pt x="150" y="245"/>
                  <a:pt x="160" y="243"/>
                  <a:pt x="171" y="240"/>
                </a:cubicBezTo>
                <a:cubicBezTo>
                  <a:pt x="264" y="215"/>
                  <a:pt x="296" y="66"/>
                  <a:pt x="198" y="20"/>
                </a:cubicBezTo>
                <a:cubicBezTo>
                  <a:pt x="178" y="10"/>
                  <a:pt x="158"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3"/>
          <p:cNvSpPr/>
          <p:nvPr/>
        </p:nvSpPr>
        <p:spPr>
          <a:xfrm>
            <a:off x="3670958" y="3604341"/>
            <a:ext cx="50489" cy="46022"/>
          </a:xfrm>
          <a:custGeom>
            <a:avLst/>
            <a:gdLst/>
            <a:ahLst/>
            <a:cxnLst/>
            <a:rect l="l" t="t" r="r" b="b"/>
            <a:pathLst>
              <a:path w="486" h="443" extrusionOk="0">
                <a:moveTo>
                  <a:pt x="263" y="1"/>
                </a:moveTo>
                <a:cubicBezTo>
                  <a:pt x="212" y="1"/>
                  <a:pt x="162" y="20"/>
                  <a:pt x="125" y="59"/>
                </a:cubicBezTo>
                <a:cubicBezTo>
                  <a:pt x="110" y="75"/>
                  <a:pt x="94" y="93"/>
                  <a:pt x="78" y="110"/>
                </a:cubicBezTo>
                <a:lnTo>
                  <a:pt x="79" y="110"/>
                </a:lnTo>
                <a:cubicBezTo>
                  <a:pt x="69" y="121"/>
                  <a:pt x="59" y="134"/>
                  <a:pt x="49" y="149"/>
                </a:cubicBezTo>
                <a:cubicBezTo>
                  <a:pt x="1" y="223"/>
                  <a:pt x="21" y="326"/>
                  <a:pt x="79" y="386"/>
                </a:cubicBezTo>
                <a:cubicBezTo>
                  <a:pt x="118" y="424"/>
                  <a:pt x="166" y="442"/>
                  <a:pt x="215" y="442"/>
                </a:cubicBezTo>
                <a:cubicBezTo>
                  <a:pt x="265" y="442"/>
                  <a:pt x="315" y="423"/>
                  <a:pt x="356" y="386"/>
                </a:cubicBezTo>
                <a:cubicBezTo>
                  <a:pt x="373" y="371"/>
                  <a:pt x="390" y="354"/>
                  <a:pt x="407" y="338"/>
                </a:cubicBezTo>
                <a:cubicBezTo>
                  <a:pt x="486" y="266"/>
                  <a:pt x="481" y="132"/>
                  <a:pt x="406" y="59"/>
                </a:cubicBezTo>
                <a:cubicBezTo>
                  <a:pt x="368" y="21"/>
                  <a:pt x="316"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3"/>
          <p:cNvSpPr/>
          <p:nvPr/>
        </p:nvSpPr>
        <p:spPr>
          <a:xfrm>
            <a:off x="3888394" y="3734199"/>
            <a:ext cx="37919" cy="41347"/>
          </a:xfrm>
          <a:custGeom>
            <a:avLst/>
            <a:gdLst/>
            <a:ahLst/>
            <a:cxnLst/>
            <a:rect l="l" t="t" r="r" b="b"/>
            <a:pathLst>
              <a:path w="365" h="398" extrusionOk="0">
                <a:moveTo>
                  <a:pt x="203" y="0"/>
                </a:moveTo>
                <a:cubicBezTo>
                  <a:pt x="181" y="0"/>
                  <a:pt x="158" y="7"/>
                  <a:pt x="135" y="21"/>
                </a:cubicBezTo>
                <a:cubicBezTo>
                  <a:pt x="79" y="57"/>
                  <a:pt x="38" y="99"/>
                  <a:pt x="20" y="165"/>
                </a:cubicBezTo>
                <a:cubicBezTo>
                  <a:pt x="0" y="232"/>
                  <a:pt x="11" y="311"/>
                  <a:pt x="64" y="361"/>
                </a:cubicBezTo>
                <a:cubicBezTo>
                  <a:pt x="90" y="386"/>
                  <a:pt x="121" y="398"/>
                  <a:pt x="152" y="398"/>
                </a:cubicBezTo>
                <a:cubicBezTo>
                  <a:pt x="185" y="398"/>
                  <a:pt x="217" y="385"/>
                  <a:pt x="245" y="361"/>
                </a:cubicBezTo>
                <a:cubicBezTo>
                  <a:pt x="292" y="320"/>
                  <a:pt x="296" y="249"/>
                  <a:pt x="318" y="204"/>
                </a:cubicBezTo>
                <a:cubicBezTo>
                  <a:pt x="365" y="113"/>
                  <a:pt x="295"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3"/>
          <p:cNvSpPr/>
          <p:nvPr/>
        </p:nvSpPr>
        <p:spPr>
          <a:xfrm>
            <a:off x="3926209" y="3673322"/>
            <a:ext cx="28257" cy="29296"/>
          </a:xfrm>
          <a:custGeom>
            <a:avLst/>
            <a:gdLst/>
            <a:ahLst/>
            <a:cxnLst/>
            <a:rect l="l" t="t" r="r" b="b"/>
            <a:pathLst>
              <a:path w="272" h="282" extrusionOk="0">
                <a:moveTo>
                  <a:pt x="136" y="1"/>
                </a:moveTo>
                <a:cubicBezTo>
                  <a:pt x="46" y="1"/>
                  <a:pt x="0" y="81"/>
                  <a:pt x="14" y="162"/>
                </a:cubicBezTo>
                <a:cubicBezTo>
                  <a:pt x="15" y="173"/>
                  <a:pt x="17" y="184"/>
                  <a:pt x="19" y="194"/>
                </a:cubicBezTo>
                <a:cubicBezTo>
                  <a:pt x="27" y="252"/>
                  <a:pt x="81" y="282"/>
                  <a:pt x="135" y="282"/>
                </a:cubicBezTo>
                <a:cubicBezTo>
                  <a:pt x="189" y="282"/>
                  <a:pt x="243" y="252"/>
                  <a:pt x="252" y="194"/>
                </a:cubicBezTo>
                <a:cubicBezTo>
                  <a:pt x="254" y="184"/>
                  <a:pt x="256" y="173"/>
                  <a:pt x="257" y="162"/>
                </a:cubicBezTo>
                <a:cubicBezTo>
                  <a:pt x="271" y="81"/>
                  <a:pt x="225" y="1"/>
                  <a:pt x="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3"/>
          <p:cNvSpPr/>
          <p:nvPr/>
        </p:nvSpPr>
        <p:spPr>
          <a:xfrm>
            <a:off x="4112790" y="3619612"/>
            <a:ext cx="66488" cy="51632"/>
          </a:xfrm>
          <a:custGeom>
            <a:avLst/>
            <a:gdLst/>
            <a:ahLst/>
            <a:cxnLst/>
            <a:rect l="l" t="t" r="r" b="b"/>
            <a:pathLst>
              <a:path w="640" h="497" extrusionOk="0">
                <a:moveTo>
                  <a:pt x="320" y="1"/>
                </a:moveTo>
                <a:cubicBezTo>
                  <a:pt x="0" y="1"/>
                  <a:pt x="0" y="496"/>
                  <a:pt x="320" y="496"/>
                </a:cubicBezTo>
                <a:cubicBezTo>
                  <a:pt x="321" y="496"/>
                  <a:pt x="321" y="496"/>
                  <a:pt x="321" y="496"/>
                </a:cubicBezTo>
                <a:cubicBezTo>
                  <a:pt x="640" y="496"/>
                  <a:pt x="639"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3"/>
          <p:cNvSpPr/>
          <p:nvPr/>
        </p:nvSpPr>
        <p:spPr>
          <a:xfrm>
            <a:off x="4173357" y="3559877"/>
            <a:ext cx="31374" cy="27322"/>
          </a:xfrm>
          <a:custGeom>
            <a:avLst/>
            <a:gdLst/>
            <a:ahLst/>
            <a:cxnLst/>
            <a:rect l="l" t="t" r="r" b="b"/>
            <a:pathLst>
              <a:path w="302" h="263" extrusionOk="0">
                <a:moveTo>
                  <a:pt x="135" y="0"/>
                </a:moveTo>
                <a:cubicBezTo>
                  <a:pt x="65" y="0"/>
                  <a:pt x="0" y="52"/>
                  <a:pt x="0" y="131"/>
                </a:cubicBezTo>
                <a:cubicBezTo>
                  <a:pt x="0" y="211"/>
                  <a:pt x="65" y="263"/>
                  <a:pt x="135" y="263"/>
                </a:cubicBezTo>
                <a:cubicBezTo>
                  <a:pt x="157" y="263"/>
                  <a:pt x="180" y="258"/>
                  <a:pt x="201" y="246"/>
                </a:cubicBezTo>
                <a:cubicBezTo>
                  <a:pt x="210" y="241"/>
                  <a:pt x="219" y="237"/>
                  <a:pt x="226" y="232"/>
                </a:cubicBezTo>
                <a:cubicBezTo>
                  <a:pt x="301" y="182"/>
                  <a:pt x="301" y="80"/>
                  <a:pt x="226" y="30"/>
                </a:cubicBezTo>
                <a:cubicBezTo>
                  <a:pt x="219" y="24"/>
                  <a:pt x="210" y="19"/>
                  <a:pt x="201" y="16"/>
                </a:cubicBezTo>
                <a:cubicBezTo>
                  <a:pt x="180" y="5"/>
                  <a:pt x="157"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3"/>
          <p:cNvSpPr/>
          <p:nvPr/>
        </p:nvSpPr>
        <p:spPr>
          <a:xfrm>
            <a:off x="3319715" y="3603510"/>
            <a:ext cx="50489" cy="53606"/>
          </a:xfrm>
          <a:custGeom>
            <a:avLst/>
            <a:gdLst/>
            <a:ahLst/>
            <a:cxnLst/>
            <a:rect l="l" t="t" r="r" b="b"/>
            <a:pathLst>
              <a:path w="486" h="516" extrusionOk="0">
                <a:moveTo>
                  <a:pt x="259" y="0"/>
                </a:moveTo>
                <a:cubicBezTo>
                  <a:pt x="176" y="0"/>
                  <a:pt x="94" y="53"/>
                  <a:pt x="52" y="123"/>
                </a:cubicBezTo>
                <a:cubicBezTo>
                  <a:pt x="7" y="198"/>
                  <a:pt x="0" y="278"/>
                  <a:pt x="28" y="361"/>
                </a:cubicBezTo>
                <a:cubicBezTo>
                  <a:pt x="56" y="447"/>
                  <a:pt x="137" y="515"/>
                  <a:pt x="228" y="515"/>
                </a:cubicBezTo>
                <a:cubicBezTo>
                  <a:pt x="238" y="515"/>
                  <a:pt x="247" y="515"/>
                  <a:pt x="257" y="513"/>
                </a:cubicBezTo>
                <a:cubicBezTo>
                  <a:pt x="263" y="514"/>
                  <a:pt x="269" y="514"/>
                  <a:pt x="276" y="514"/>
                </a:cubicBezTo>
                <a:cubicBezTo>
                  <a:pt x="323" y="514"/>
                  <a:pt x="370" y="494"/>
                  <a:pt x="409" y="462"/>
                </a:cubicBezTo>
                <a:cubicBezTo>
                  <a:pt x="461" y="418"/>
                  <a:pt x="476" y="350"/>
                  <a:pt x="466" y="288"/>
                </a:cubicBezTo>
                <a:cubicBezTo>
                  <a:pt x="478" y="262"/>
                  <a:pt x="485" y="236"/>
                  <a:pt x="485" y="206"/>
                </a:cubicBezTo>
                <a:cubicBezTo>
                  <a:pt x="485" y="84"/>
                  <a:pt x="391" y="16"/>
                  <a:pt x="280" y="1"/>
                </a:cubicBezTo>
                <a:cubicBezTo>
                  <a:pt x="273" y="1"/>
                  <a:pt x="266" y="0"/>
                  <a:pt x="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3"/>
          <p:cNvSpPr/>
          <p:nvPr/>
        </p:nvSpPr>
        <p:spPr>
          <a:xfrm>
            <a:off x="5964788" y="1921375"/>
            <a:ext cx="590808" cy="272497"/>
          </a:xfrm>
          <a:custGeom>
            <a:avLst/>
            <a:gdLst/>
            <a:ahLst/>
            <a:cxnLst/>
            <a:rect l="l" t="t" r="r" b="b"/>
            <a:pathLst>
              <a:path w="5687" h="2623" extrusionOk="0">
                <a:moveTo>
                  <a:pt x="1511" y="0"/>
                </a:moveTo>
                <a:cubicBezTo>
                  <a:pt x="1502" y="0"/>
                  <a:pt x="1492" y="1"/>
                  <a:pt x="1482" y="1"/>
                </a:cubicBezTo>
                <a:cubicBezTo>
                  <a:pt x="1335" y="13"/>
                  <a:pt x="1214" y="105"/>
                  <a:pt x="1112" y="203"/>
                </a:cubicBezTo>
                <a:cubicBezTo>
                  <a:pt x="1060" y="254"/>
                  <a:pt x="1010" y="308"/>
                  <a:pt x="955" y="359"/>
                </a:cubicBezTo>
                <a:cubicBezTo>
                  <a:pt x="902" y="406"/>
                  <a:pt x="822" y="387"/>
                  <a:pt x="757" y="397"/>
                </a:cubicBezTo>
                <a:cubicBezTo>
                  <a:pt x="502" y="438"/>
                  <a:pt x="266" y="559"/>
                  <a:pt x="134" y="786"/>
                </a:cubicBezTo>
                <a:cubicBezTo>
                  <a:pt x="0" y="1019"/>
                  <a:pt x="43" y="1301"/>
                  <a:pt x="197" y="1507"/>
                </a:cubicBezTo>
                <a:cubicBezTo>
                  <a:pt x="368" y="1732"/>
                  <a:pt x="574" y="1870"/>
                  <a:pt x="856" y="1899"/>
                </a:cubicBezTo>
                <a:cubicBezTo>
                  <a:pt x="904" y="1904"/>
                  <a:pt x="951" y="1907"/>
                  <a:pt x="999" y="1907"/>
                </a:cubicBezTo>
                <a:cubicBezTo>
                  <a:pt x="1238" y="1907"/>
                  <a:pt x="1479" y="1853"/>
                  <a:pt x="1714" y="1823"/>
                </a:cubicBezTo>
                <a:cubicBezTo>
                  <a:pt x="1716" y="1822"/>
                  <a:pt x="1718" y="1822"/>
                  <a:pt x="1720" y="1822"/>
                </a:cubicBezTo>
                <a:cubicBezTo>
                  <a:pt x="1764" y="1822"/>
                  <a:pt x="1793" y="1882"/>
                  <a:pt x="1818" y="1914"/>
                </a:cubicBezTo>
                <a:cubicBezTo>
                  <a:pt x="1857" y="1962"/>
                  <a:pt x="1922" y="2001"/>
                  <a:pt x="1976" y="2026"/>
                </a:cubicBezTo>
                <a:cubicBezTo>
                  <a:pt x="2114" y="2094"/>
                  <a:pt x="2248" y="2141"/>
                  <a:pt x="2402" y="2141"/>
                </a:cubicBezTo>
                <a:cubicBezTo>
                  <a:pt x="2532" y="2141"/>
                  <a:pt x="2646" y="2109"/>
                  <a:pt x="2770" y="2078"/>
                </a:cubicBezTo>
                <a:cubicBezTo>
                  <a:pt x="2914" y="2040"/>
                  <a:pt x="3034" y="1932"/>
                  <a:pt x="3171" y="1879"/>
                </a:cubicBezTo>
                <a:cubicBezTo>
                  <a:pt x="3203" y="1866"/>
                  <a:pt x="3230" y="1858"/>
                  <a:pt x="3255" y="1858"/>
                </a:cubicBezTo>
                <a:cubicBezTo>
                  <a:pt x="3285" y="1858"/>
                  <a:pt x="3313" y="1869"/>
                  <a:pt x="3344" y="1898"/>
                </a:cubicBezTo>
                <a:cubicBezTo>
                  <a:pt x="3393" y="1942"/>
                  <a:pt x="3437" y="1981"/>
                  <a:pt x="3496" y="2014"/>
                </a:cubicBezTo>
                <a:cubicBezTo>
                  <a:pt x="3606" y="2075"/>
                  <a:pt x="3734" y="2100"/>
                  <a:pt x="3860" y="2100"/>
                </a:cubicBezTo>
                <a:cubicBezTo>
                  <a:pt x="3872" y="2100"/>
                  <a:pt x="3884" y="2099"/>
                  <a:pt x="3896" y="2099"/>
                </a:cubicBezTo>
                <a:cubicBezTo>
                  <a:pt x="3897" y="2099"/>
                  <a:pt x="3898" y="2099"/>
                  <a:pt x="3899" y="2099"/>
                </a:cubicBezTo>
                <a:cubicBezTo>
                  <a:pt x="3960" y="2099"/>
                  <a:pt x="4026" y="2208"/>
                  <a:pt x="4176" y="2223"/>
                </a:cubicBezTo>
                <a:cubicBezTo>
                  <a:pt x="4185" y="2224"/>
                  <a:pt x="4195" y="2224"/>
                  <a:pt x="4204" y="2224"/>
                </a:cubicBezTo>
                <a:cubicBezTo>
                  <a:pt x="4336" y="2224"/>
                  <a:pt x="4406" y="2129"/>
                  <a:pt x="4406" y="2129"/>
                </a:cubicBezTo>
                <a:cubicBezTo>
                  <a:pt x="4406" y="2129"/>
                  <a:pt x="4506" y="2268"/>
                  <a:pt x="4642" y="2344"/>
                </a:cubicBezTo>
                <a:cubicBezTo>
                  <a:pt x="4778" y="2418"/>
                  <a:pt x="5004" y="2449"/>
                  <a:pt x="5004" y="2449"/>
                </a:cubicBezTo>
                <a:cubicBezTo>
                  <a:pt x="5004" y="2449"/>
                  <a:pt x="5032" y="2540"/>
                  <a:pt x="5049" y="2623"/>
                </a:cubicBezTo>
                <a:lnTo>
                  <a:pt x="5672" y="2623"/>
                </a:lnTo>
                <a:cubicBezTo>
                  <a:pt x="5687" y="2510"/>
                  <a:pt x="5686" y="2339"/>
                  <a:pt x="5597" y="2142"/>
                </a:cubicBezTo>
                <a:cubicBezTo>
                  <a:pt x="5564" y="2072"/>
                  <a:pt x="5604" y="1959"/>
                  <a:pt x="5599" y="1881"/>
                </a:cubicBezTo>
                <a:cubicBezTo>
                  <a:pt x="5588" y="1720"/>
                  <a:pt x="5500" y="1614"/>
                  <a:pt x="5382" y="1530"/>
                </a:cubicBezTo>
                <a:cubicBezTo>
                  <a:pt x="5392" y="1505"/>
                  <a:pt x="5403" y="1479"/>
                  <a:pt x="5413" y="1454"/>
                </a:cubicBezTo>
                <a:cubicBezTo>
                  <a:pt x="5433" y="1398"/>
                  <a:pt x="5403" y="1311"/>
                  <a:pt x="5382" y="1259"/>
                </a:cubicBezTo>
                <a:cubicBezTo>
                  <a:pt x="5327" y="1124"/>
                  <a:pt x="5185" y="1055"/>
                  <a:pt x="5058" y="1004"/>
                </a:cubicBezTo>
                <a:cubicBezTo>
                  <a:pt x="5003" y="981"/>
                  <a:pt x="4942" y="965"/>
                  <a:pt x="4883" y="957"/>
                </a:cubicBezTo>
                <a:cubicBezTo>
                  <a:pt x="4873" y="956"/>
                  <a:pt x="4865" y="955"/>
                  <a:pt x="4856" y="955"/>
                </a:cubicBezTo>
                <a:cubicBezTo>
                  <a:pt x="4837" y="955"/>
                  <a:pt x="4819" y="958"/>
                  <a:pt x="4799" y="960"/>
                </a:cubicBezTo>
                <a:cubicBezTo>
                  <a:pt x="4796" y="960"/>
                  <a:pt x="4794" y="962"/>
                  <a:pt x="4792" y="962"/>
                </a:cubicBezTo>
                <a:cubicBezTo>
                  <a:pt x="4785" y="907"/>
                  <a:pt x="4802" y="848"/>
                  <a:pt x="4794" y="793"/>
                </a:cubicBezTo>
                <a:cubicBezTo>
                  <a:pt x="4780" y="713"/>
                  <a:pt x="4733" y="645"/>
                  <a:pt x="4686" y="580"/>
                </a:cubicBezTo>
                <a:cubicBezTo>
                  <a:pt x="4530" y="364"/>
                  <a:pt x="4277" y="249"/>
                  <a:pt x="4017" y="222"/>
                </a:cubicBezTo>
                <a:cubicBezTo>
                  <a:pt x="3990" y="219"/>
                  <a:pt x="3963" y="218"/>
                  <a:pt x="3935" y="218"/>
                </a:cubicBezTo>
                <a:cubicBezTo>
                  <a:pt x="3830" y="218"/>
                  <a:pt x="3721" y="237"/>
                  <a:pt x="3620" y="253"/>
                </a:cubicBezTo>
                <a:cubicBezTo>
                  <a:pt x="3569" y="262"/>
                  <a:pt x="3524" y="272"/>
                  <a:pt x="3476" y="272"/>
                </a:cubicBezTo>
                <a:cubicBezTo>
                  <a:pt x="3449" y="272"/>
                  <a:pt x="3422" y="269"/>
                  <a:pt x="3393" y="261"/>
                </a:cubicBezTo>
                <a:cubicBezTo>
                  <a:pt x="3327" y="244"/>
                  <a:pt x="3266" y="182"/>
                  <a:pt x="3204" y="154"/>
                </a:cubicBezTo>
                <a:cubicBezTo>
                  <a:pt x="3100" y="106"/>
                  <a:pt x="2989" y="87"/>
                  <a:pt x="2876" y="87"/>
                </a:cubicBezTo>
                <a:cubicBezTo>
                  <a:pt x="2673" y="87"/>
                  <a:pt x="2464" y="149"/>
                  <a:pt x="2282" y="216"/>
                </a:cubicBezTo>
                <a:cubicBezTo>
                  <a:pt x="2224" y="238"/>
                  <a:pt x="2174" y="248"/>
                  <a:pt x="2126" y="248"/>
                </a:cubicBezTo>
                <a:cubicBezTo>
                  <a:pt x="2051" y="248"/>
                  <a:pt x="1984" y="222"/>
                  <a:pt x="1906" y="170"/>
                </a:cubicBezTo>
                <a:cubicBezTo>
                  <a:pt x="1786"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3"/>
          <p:cNvSpPr/>
          <p:nvPr/>
        </p:nvSpPr>
        <p:spPr>
          <a:xfrm>
            <a:off x="6416178" y="1751000"/>
            <a:ext cx="604314" cy="352802"/>
          </a:xfrm>
          <a:custGeom>
            <a:avLst/>
            <a:gdLst/>
            <a:ahLst/>
            <a:cxnLst/>
            <a:rect l="l" t="t" r="r" b="b"/>
            <a:pathLst>
              <a:path w="5817" h="3396" extrusionOk="0">
                <a:moveTo>
                  <a:pt x="1511" y="0"/>
                </a:moveTo>
                <a:cubicBezTo>
                  <a:pt x="1502" y="0"/>
                  <a:pt x="1492" y="1"/>
                  <a:pt x="1483" y="1"/>
                </a:cubicBezTo>
                <a:cubicBezTo>
                  <a:pt x="1336" y="14"/>
                  <a:pt x="1214" y="106"/>
                  <a:pt x="1113" y="204"/>
                </a:cubicBezTo>
                <a:cubicBezTo>
                  <a:pt x="1061" y="255"/>
                  <a:pt x="1010" y="308"/>
                  <a:pt x="956" y="358"/>
                </a:cubicBezTo>
                <a:cubicBezTo>
                  <a:pt x="903" y="405"/>
                  <a:pt x="823" y="388"/>
                  <a:pt x="758" y="398"/>
                </a:cubicBezTo>
                <a:cubicBezTo>
                  <a:pt x="504" y="439"/>
                  <a:pt x="267" y="559"/>
                  <a:pt x="135" y="787"/>
                </a:cubicBezTo>
                <a:cubicBezTo>
                  <a:pt x="0" y="1018"/>
                  <a:pt x="43" y="1301"/>
                  <a:pt x="199" y="1507"/>
                </a:cubicBezTo>
                <a:cubicBezTo>
                  <a:pt x="369" y="1730"/>
                  <a:pt x="575" y="1871"/>
                  <a:pt x="856" y="1898"/>
                </a:cubicBezTo>
                <a:cubicBezTo>
                  <a:pt x="903" y="1903"/>
                  <a:pt x="951" y="1905"/>
                  <a:pt x="999" y="1905"/>
                </a:cubicBezTo>
                <a:cubicBezTo>
                  <a:pt x="1238" y="1905"/>
                  <a:pt x="1479" y="1851"/>
                  <a:pt x="1713" y="1822"/>
                </a:cubicBezTo>
                <a:cubicBezTo>
                  <a:pt x="1715" y="1821"/>
                  <a:pt x="1718" y="1821"/>
                  <a:pt x="1720" y="1821"/>
                </a:cubicBezTo>
                <a:cubicBezTo>
                  <a:pt x="1763" y="1821"/>
                  <a:pt x="1792" y="1880"/>
                  <a:pt x="1818" y="1913"/>
                </a:cubicBezTo>
                <a:cubicBezTo>
                  <a:pt x="1857" y="1961"/>
                  <a:pt x="1922" y="2000"/>
                  <a:pt x="1976" y="2025"/>
                </a:cubicBezTo>
                <a:cubicBezTo>
                  <a:pt x="2114" y="2093"/>
                  <a:pt x="2249" y="2140"/>
                  <a:pt x="2404" y="2140"/>
                </a:cubicBezTo>
                <a:cubicBezTo>
                  <a:pt x="2533" y="2140"/>
                  <a:pt x="2646" y="2108"/>
                  <a:pt x="2769" y="2076"/>
                </a:cubicBezTo>
                <a:cubicBezTo>
                  <a:pt x="2915" y="2039"/>
                  <a:pt x="3033" y="1932"/>
                  <a:pt x="3171" y="1878"/>
                </a:cubicBezTo>
                <a:cubicBezTo>
                  <a:pt x="3203" y="1865"/>
                  <a:pt x="3229" y="1857"/>
                  <a:pt x="3254" y="1857"/>
                </a:cubicBezTo>
                <a:cubicBezTo>
                  <a:pt x="3284" y="1857"/>
                  <a:pt x="3312" y="1869"/>
                  <a:pt x="3343" y="1897"/>
                </a:cubicBezTo>
                <a:cubicBezTo>
                  <a:pt x="3392" y="1942"/>
                  <a:pt x="3437" y="1980"/>
                  <a:pt x="3496" y="2014"/>
                </a:cubicBezTo>
                <a:cubicBezTo>
                  <a:pt x="3606" y="2074"/>
                  <a:pt x="3734" y="2099"/>
                  <a:pt x="3859" y="2099"/>
                </a:cubicBezTo>
                <a:cubicBezTo>
                  <a:pt x="3871" y="2099"/>
                  <a:pt x="3883" y="2098"/>
                  <a:pt x="3896" y="2098"/>
                </a:cubicBezTo>
                <a:cubicBezTo>
                  <a:pt x="3896" y="2098"/>
                  <a:pt x="3897" y="2098"/>
                  <a:pt x="3897" y="2098"/>
                </a:cubicBezTo>
                <a:cubicBezTo>
                  <a:pt x="3958" y="2098"/>
                  <a:pt x="4025" y="2206"/>
                  <a:pt x="4175" y="2222"/>
                </a:cubicBezTo>
                <a:cubicBezTo>
                  <a:pt x="4185" y="2223"/>
                  <a:pt x="4195" y="2223"/>
                  <a:pt x="4204" y="2223"/>
                </a:cubicBezTo>
                <a:cubicBezTo>
                  <a:pt x="4336" y="2223"/>
                  <a:pt x="4405" y="2127"/>
                  <a:pt x="4405" y="2127"/>
                </a:cubicBezTo>
                <a:cubicBezTo>
                  <a:pt x="4405" y="2127"/>
                  <a:pt x="4507" y="2267"/>
                  <a:pt x="4642" y="2342"/>
                </a:cubicBezTo>
                <a:cubicBezTo>
                  <a:pt x="4701" y="2374"/>
                  <a:pt x="4795" y="2405"/>
                  <a:pt x="4883" y="2428"/>
                </a:cubicBezTo>
                <a:cubicBezTo>
                  <a:pt x="4883" y="2434"/>
                  <a:pt x="4885" y="2440"/>
                  <a:pt x="4886" y="2447"/>
                </a:cubicBezTo>
                <a:cubicBezTo>
                  <a:pt x="4898" y="2495"/>
                  <a:pt x="4928" y="2532"/>
                  <a:pt x="4959" y="2568"/>
                </a:cubicBezTo>
                <a:cubicBezTo>
                  <a:pt x="4995" y="2613"/>
                  <a:pt x="5042" y="2636"/>
                  <a:pt x="5093" y="2646"/>
                </a:cubicBezTo>
                <a:cubicBezTo>
                  <a:pt x="5072" y="2895"/>
                  <a:pt x="5039" y="3336"/>
                  <a:pt x="5050" y="3395"/>
                </a:cubicBezTo>
                <a:lnTo>
                  <a:pt x="5673" y="3395"/>
                </a:lnTo>
                <a:cubicBezTo>
                  <a:pt x="5684" y="3311"/>
                  <a:pt x="5685" y="2784"/>
                  <a:pt x="5651" y="2430"/>
                </a:cubicBezTo>
                <a:cubicBezTo>
                  <a:pt x="5659" y="2424"/>
                  <a:pt x="5668" y="2418"/>
                  <a:pt x="5675" y="2410"/>
                </a:cubicBezTo>
                <a:cubicBezTo>
                  <a:pt x="5804" y="2295"/>
                  <a:pt x="5816" y="2111"/>
                  <a:pt x="5794" y="1953"/>
                </a:cubicBezTo>
                <a:cubicBezTo>
                  <a:pt x="5770" y="1779"/>
                  <a:pt x="5589" y="1515"/>
                  <a:pt x="5397" y="1495"/>
                </a:cubicBezTo>
                <a:cubicBezTo>
                  <a:pt x="5403" y="1482"/>
                  <a:pt x="5409" y="1468"/>
                  <a:pt x="5414" y="1453"/>
                </a:cubicBezTo>
                <a:cubicBezTo>
                  <a:pt x="5435" y="1397"/>
                  <a:pt x="5405" y="1310"/>
                  <a:pt x="5383" y="1258"/>
                </a:cubicBezTo>
                <a:cubicBezTo>
                  <a:pt x="5328" y="1124"/>
                  <a:pt x="5187" y="1054"/>
                  <a:pt x="5060" y="1003"/>
                </a:cubicBezTo>
                <a:cubicBezTo>
                  <a:pt x="5005" y="980"/>
                  <a:pt x="4944" y="965"/>
                  <a:pt x="4885" y="957"/>
                </a:cubicBezTo>
                <a:cubicBezTo>
                  <a:pt x="4876" y="956"/>
                  <a:pt x="4868" y="955"/>
                  <a:pt x="4860" y="955"/>
                </a:cubicBezTo>
                <a:cubicBezTo>
                  <a:pt x="4840" y="955"/>
                  <a:pt x="4821" y="958"/>
                  <a:pt x="4800" y="961"/>
                </a:cubicBezTo>
                <a:cubicBezTo>
                  <a:pt x="4798" y="961"/>
                  <a:pt x="4796" y="962"/>
                  <a:pt x="4794" y="962"/>
                </a:cubicBezTo>
                <a:cubicBezTo>
                  <a:pt x="4788" y="907"/>
                  <a:pt x="4804" y="848"/>
                  <a:pt x="4795" y="793"/>
                </a:cubicBezTo>
                <a:cubicBezTo>
                  <a:pt x="4783" y="712"/>
                  <a:pt x="4735" y="645"/>
                  <a:pt x="4688" y="579"/>
                </a:cubicBezTo>
                <a:cubicBezTo>
                  <a:pt x="4532" y="364"/>
                  <a:pt x="4278" y="250"/>
                  <a:pt x="4019" y="223"/>
                </a:cubicBezTo>
                <a:cubicBezTo>
                  <a:pt x="3992" y="220"/>
                  <a:pt x="3964" y="219"/>
                  <a:pt x="3937" y="219"/>
                </a:cubicBezTo>
                <a:cubicBezTo>
                  <a:pt x="3832" y="219"/>
                  <a:pt x="3724" y="238"/>
                  <a:pt x="3623" y="254"/>
                </a:cubicBezTo>
                <a:cubicBezTo>
                  <a:pt x="3571" y="263"/>
                  <a:pt x="3526" y="271"/>
                  <a:pt x="3478" y="271"/>
                </a:cubicBezTo>
                <a:cubicBezTo>
                  <a:pt x="3451" y="271"/>
                  <a:pt x="3424" y="269"/>
                  <a:pt x="3394" y="261"/>
                </a:cubicBezTo>
                <a:cubicBezTo>
                  <a:pt x="3330" y="245"/>
                  <a:pt x="3269" y="182"/>
                  <a:pt x="3205" y="154"/>
                </a:cubicBezTo>
                <a:cubicBezTo>
                  <a:pt x="3102" y="106"/>
                  <a:pt x="2992" y="87"/>
                  <a:pt x="2879" y="87"/>
                </a:cubicBezTo>
                <a:cubicBezTo>
                  <a:pt x="2676" y="87"/>
                  <a:pt x="2466" y="149"/>
                  <a:pt x="2283" y="216"/>
                </a:cubicBezTo>
                <a:cubicBezTo>
                  <a:pt x="2226" y="238"/>
                  <a:pt x="2175" y="248"/>
                  <a:pt x="2128" y="248"/>
                </a:cubicBezTo>
                <a:cubicBezTo>
                  <a:pt x="2053" y="248"/>
                  <a:pt x="1986" y="222"/>
                  <a:pt x="1908" y="170"/>
                </a:cubicBezTo>
                <a:cubicBezTo>
                  <a:pt x="1787" y="91"/>
                  <a:pt x="165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3"/>
          <p:cNvSpPr/>
          <p:nvPr/>
        </p:nvSpPr>
        <p:spPr>
          <a:xfrm>
            <a:off x="6461472" y="2119279"/>
            <a:ext cx="683476" cy="674957"/>
          </a:xfrm>
          <a:custGeom>
            <a:avLst/>
            <a:gdLst/>
            <a:ahLst/>
            <a:cxnLst/>
            <a:rect l="l" t="t" r="r" b="b"/>
            <a:pathLst>
              <a:path w="6579" h="6497" extrusionOk="0">
                <a:moveTo>
                  <a:pt x="4540" y="1"/>
                </a:moveTo>
                <a:lnTo>
                  <a:pt x="4540" y="214"/>
                </a:lnTo>
                <a:lnTo>
                  <a:pt x="4588" y="214"/>
                </a:lnTo>
                <a:lnTo>
                  <a:pt x="4482" y="2942"/>
                </a:lnTo>
                <a:lnTo>
                  <a:pt x="3719" y="3244"/>
                </a:lnTo>
                <a:lnTo>
                  <a:pt x="3719" y="2664"/>
                </a:lnTo>
                <a:lnTo>
                  <a:pt x="2248" y="3244"/>
                </a:lnTo>
                <a:lnTo>
                  <a:pt x="2248" y="2664"/>
                </a:lnTo>
                <a:lnTo>
                  <a:pt x="992" y="3160"/>
                </a:lnTo>
                <a:lnTo>
                  <a:pt x="883" y="1083"/>
                </a:lnTo>
                <a:lnTo>
                  <a:pt x="931" y="1083"/>
                </a:lnTo>
                <a:lnTo>
                  <a:pt x="931" y="869"/>
                </a:lnTo>
                <a:lnTo>
                  <a:pt x="195" y="869"/>
                </a:lnTo>
                <a:lnTo>
                  <a:pt x="195" y="1083"/>
                </a:lnTo>
                <a:lnTo>
                  <a:pt x="243" y="1083"/>
                </a:lnTo>
                <a:lnTo>
                  <a:pt x="0" y="6497"/>
                </a:lnTo>
                <a:lnTo>
                  <a:pt x="6578" y="6497"/>
                </a:lnTo>
                <a:lnTo>
                  <a:pt x="6578" y="2283"/>
                </a:lnTo>
                <a:lnTo>
                  <a:pt x="5338" y="2773"/>
                </a:lnTo>
                <a:lnTo>
                  <a:pt x="5229" y="214"/>
                </a:lnTo>
                <a:lnTo>
                  <a:pt x="5277" y="214"/>
                </a:lnTo>
                <a:lnTo>
                  <a:pt x="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3"/>
          <p:cNvSpPr/>
          <p:nvPr/>
        </p:nvSpPr>
        <p:spPr>
          <a:xfrm>
            <a:off x="4928097" y="2863212"/>
            <a:ext cx="1604646" cy="1720689"/>
          </a:xfrm>
          <a:custGeom>
            <a:avLst/>
            <a:gdLst/>
            <a:ahLst/>
            <a:cxnLst/>
            <a:rect l="l" t="t" r="r" b="b"/>
            <a:pathLst>
              <a:path w="15446" h="16563" extrusionOk="0">
                <a:moveTo>
                  <a:pt x="13476" y="0"/>
                </a:moveTo>
                <a:cubicBezTo>
                  <a:pt x="13221" y="0"/>
                  <a:pt x="12480" y="101"/>
                  <a:pt x="12277" y="1243"/>
                </a:cubicBezTo>
                <a:cubicBezTo>
                  <a:pt x="12031" y="2629"/>
                  <a:pt x="12425" y="2481"/>
                  <a:pt x="11782" y="3868"/>
                </a:cubicBezTo>
                <a:cubicBezTo>
                  <a:pt x="11138" y="5254"/>
                  <a:pt x="10742" y="8125"/>
                  <a:pt x="9950" y="9114"/>
                </a:cubicBezTo>
                <a:cubicBezTo>
                  <a:pt x="9158" y="10105"/>
                  <a:pt x="8813" y="11441"/>
                  <a:pt x="7079" y="11788"/>
                </a:cubicBezTo>
                <a:cubicBezTo>
                  <a:pt x="5346" y="12135"/>
                  <a:pt x="4554" y="13225"/>
                  <a:pt x="4010" y="14214"/>
                </a:cubicBezTo>
                <a:cubicBezTo>
                  <a:pt x="3464" y="15204"/>
                  <a:pt x="643" y="15402"/>
                  <a:pt x="197" y="16096"/>
                </a:cubicBezTo>
                <a:cubicBezTo>
                  <a:pt x="1" y="16401"/>
                  <a:pt x="343" y="16562"/>
                  <a:pt x="1088" y="16562"/>
                </a:cubicBezTo>
                <a:cubicBezTo>
                  <a:pt x="2033" y="16562"/>
                  <a:pt x="3627" y="16303"/>
                  <a:pt x="5593" y="15749"/>
                </a:cubicBezTo>
                <a:cubicBezTo>
                  <a:pt x="9107" y="14759"/>
                  <a:pt x="14257" y="12085"/>
                  <a:pt x="14851" y="10155"/>
                </a:cubicBezTo>
                <a:cubicBezTo>
                  <a:pt x="15446" y="8223"/>
                  <a:pt x="14835" y="3900"/>
                  <a:pt x="14736" y="3356"/>
                </a:cubicBezTo>
                <a:cubicBezTo>
                  <a:pt x="14638" y="2811"/>
                  <a:pt x="13614" y="2036"/>
                  <a:pt x="13416" y="1441"/>
                </a:cubicBezTo>
                <a:cubicBezTo>
                  <a:pt x="13218" y="846"/>
                  <a:pt x="13713" y="599"/>
                  <a:pt x="13713" y="599"/>
                </a:cubicBezTo>
                <a:lnTo>
                  <a:pt x="13563" y="5"/>
                </a:lnTo>
                <a:cubicBezTo>
                  <a:pt x="13563" y="5"/>
                  <a:pt x="13531" y="0"/>
                  <a:pt x="13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3"/>
          <p:cNvSpPr/>
          <p:nvPr/>
        </p:nvSpPr>
        <p:spPr>
          <a:xfrm>
            <a:off x="6361637" y="2815736"/>
            <a:ext cx="166947" cy="157390"/>
          </a:xfrm>
          <a:custGeom>
            <a:avLst/>
            <a:gdLst/>
            <a:ahLst/>
            <a:cxnLst/>
            <a:rect l="l" t="t" r="r" b="b"/>
            <a:pathLst>
              <a:path w="1607" h="1515" extrusionOk="0">
                <a:moveTo>
                  <a:pt x="1" y="1"/>
                </a:moveTo>
                <a:lnTo>
                  <a:pt x="1" y="1515"/>
                </a:lnTo>
                <a:lnTo>
                  <a:pt x="1607" y="1515"/>
                </a:lnTo>
                <a:lnTo>
                  <a:pt x="1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3"/>
          <p:cNvSpPr/>
          <p:nvPr/>
        </p:nvSpPr>
        <p:spPr>
          <a:xfrm>
            <a:off x="6316654" y="2796829"/>
            <a:ext cx="75838" cy="195620"/>
          </a:xfrm>
          <a:custGeom>
            <a:avLst/>
            <a:gdLst/>
            <a:ahLst/>
            <a:cxnLst/>
            <a:rect l="l" t="t" r="r" b="b"/>
            <a:pathLst>
              <a:path w="730" h="1883" extrusionOk="0">
                <a:moveTo>
                  <a:pt x="1" y="0"/>
                </a:moveTo>
                <a:lnTo>
                  <a:pt x="1" y="1882"/>
                </a:lnTo>
                <a:lnTo>
                  <a:pt x="729" y="1882"/>
                </a:lnTo>
                <a:lnTo>
                  <a:pt x="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3"/>
          <p:cNvSpPr/>
          <p:nvPr/>
        </p:nvSpPr>
        <p:spPr>
          <a:xfrm>
            <a:off x="207" y="2754962"/>
            <a:ext cx="9149060" cy="2395957"/>
          </a:xfrm>
          <a:custGeom>
            <a:avLst/>
            <a:gdLst/>
            <a:ahLst/>
            <a:cxnLst/>
            <a:rect l="l" t="t" r="r" b="b"/>
            <a:pathLst>
              <a:path w="88067" h="23063" extrusionOk="0">
                <a:moveTo>
                  <a:pt x="26365" y="0"/>
                </a:moveTo>
                <a:cubicBezTo>
                  <a:pt x="26257" y="0"/>
                  <a:pt x="26195" y="1"/>
                  <a:pt x="26195" y="1"/>
                </a:cubicBezTo>
                <a:lnTo>
                  <a:pt x="1" y="1"/>
                </a:lnTo>
                <a:lnTo>
                  <a:pt x="1" y="23063"/>
                </a:lnTo>
                <a:lnTo>
                  <a:pt x="88067" y="22930"/>
                </a:lnTo>
                <a:lnTo>
                  <a:pt x="88065" y="1"/>
                </a:lnTo>
                <a:lnTo>
                  <a:pt x="61968" y="1"/>
                </a:lnTo>
                <a:cubicBezTo>
                  <a:pt x="61968" y="1"/>
                  <a:pt x="62177" y="3700"/>
                  <a:pt x="61771" y="6246"/>
                </a:cubicBezTo>
                <a:cubicBezTo>
                  <a:pt x="61365" y="8791"/>
                  <a:pt x="58873" y="17338"/>
                  <a:pt x="44018" y="17338"/>
                </a:cubicBezTo>
                <a:cubicBezTo>
                  <a:pt x="29165" y="17338"/>
                  <a:pt x="30451" y="6312"/>
                  <a:pt x="30056" y="4794"/>
                </a:cubicBezTo>
                <a:cubicBezTo>
                  <a:pt x="29661" y="3276"/>
                  <a:pt x="29462" y="950"/>
                  <a:pt x="29264" y="454"/>
                </a:cubicBezTo>
                <a:cubicBezTo>
                  <a:pt x="29096" y="32"/>
                  <a:pt x="26986" y="0"/>
                  <a:pt x="26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3"/>
          <p:cNvSpPr/>
          <p:nvPr/>
        </p:nvSpPr>
        <p:spPr>
          <a:xfrm>
            <a:off x="4891009" y="1417732"/>
            <a:ext cx="316649" cy="316649"/>
          </a:xfrm>
          <a:custGeom>
            <a:avLst/>
            <a:gdLst/>
            <a:ahLst/>
            <a:cxnLst/>
            <a:rect l="l" t="t" r="r" b="b"/>
            <a:pathLst>
              <a:path w="3048" h="3048" extrusionOk="0">
                <a:moveTo>
                  <a:pt x="1524" y="1"/>
                </a:moveTo>
                <a:cubicBezTo>
                  <a:pt x="683" y="1"/>
                  <a:pt x="1" y="682"/>
                  <a:pt x="1" y="1524"/>
                </a:cubicBezTo>
                <a:cubicBezTo>
                  <a:pt x="1" y="2365"/>
                  <a:pt x="683" y="3048"/>
                  <a:pt x="1524" y="3048"/>
                </a:cubicBezTo>
                <a:cubicBezTo>
                  <a:pt x="2366" y="3048"/>
                  <a:pt x="3048" y="2365"/>
                  <a:pt x="3048" y="1524"/>
                </a:cubicBezTo>
                <a:cubicBezTo>
                  <a:pt x="3048" y="682"/>
                  <a:pt x="2366"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3"/>
          <p:cNvSpPr/>
          <p:nvPr/>
        </p:nvSpPr>
        <p:spPr>
          <a:xfrm>
            <a:off x="5037906" y="1159781"/>
            <a:ext cx="22959" cy="169856"/>
          </a:xfrm>
          <a:custGeom>
            <a:avLst/>
            <a:gdLst/>
            <a:ahLst/>
            <a:cxnLst/>
            <a:rect l="l" t="t" r="r" b="b"/>
            <a:pathLst>
              <a:path w="221" h="1635" extrusionOk="0">
                <a:moveTo>
                  <a:pt x="111" y="0"/>
                </a:moveTo>
                <a:cubicBezTo>
                  <a:pt x="110" y="0"/>
                  <a:pt x="110" y="0"/>
                  <a:pt x="110" y="0"/>
                </a:cubicBezTo>
                <a:cubicBezTo>
                  <a:pt x="50" y="0"/>
                  <a:pt x="1" y="366"/>
                  <a:pt x="1" y="817"/>
                </a:cubicBezTo>
                <a:cubicBezTo>
                  <a:pt x="1" y="1268"/>
                  <a:pt x="49" y="1634"/>
                  <a:pt x="110" y="1634"/>
                </a:cubicBezTo>
                <a:cubicBezTo>
                  <a:pt x="171" y="1634"/>
                  <a:pt x="221" y="1269"/>
                  <a:pt x="221" y="817"/>
                </a:cubicBezTo>
                <a:cubicBezTo>
                  <a:pt x="221" y="366"/>
                  <a:pt x="172"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3"/>
          <p:cNvSpPr/>
          <p:nvPr/>
        </p:nvSpPr>
        <p:spPr>
          <a:xfrm>
            <a:off x="5037906" y="1822578"/>
            <a:ext cx="22959" cy="169856"/>
          </a:xfrm>
          <a:custGeom>
            <a:avLst/>
            <a:gdLst/>
            <a:ahLst/>
            <a:cxnLst/>
            <a:rect l="l" t="t" r="r" b="b"/>
            <a:pathLst>
              <a:path w="221" h="1635" extrusionOk="0">
                <a:moveTo>
                  <a:pt x="110" y="1"/>
                </a:moveTo>
                <a:cubicBezTo>
                  <a:pt x="50" y="1"/>
                  <a:pt x="1" y="366"/>
                  <a:pt x="1" y="818"/>
                </a:cubicBezTo>
                <a:cubicBezTo>
                  <a:pt x="1" y="1270"/>
                  <a:pt x="49" y="1635"/>
                  <a:pt x="110" y="1635"/>
                </a:cubicBezTo>
                <a:cubicBezTo>
                  <a:pt x="171" y="1635"/>
                  <a:pt x="221" y="1270"/>
                  <a:pt x="221" y="818"/>
                </a:cubicBezTo>
                <a:cubicBezTo>
                  <a:pt x="221" y="366"/>
                  <a:pt x="172" y="1"/>
                  <a:pt x="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3"/>
          <p:cNvSpPr/>
          <p:nvPr/>
        </p:nvSpPr>
        <p:spPr>
          <a:xfrm>
            <a:off x="4685728" y="1366619"/>
            <a:ext cx="153338" cy="87369"/>
          </a:xfrm>
          <a:custGeom>
            <a:avLst/>
            <a:gdLst/>
            <a:ahLst/>
            <a:cxnLst/>
            <a:rect l="l" t="t" r="r" b="b"/>
            <a:pathLst>
              <a:path w="1476" h="841" extrusionOk="0">
                <a:moveTo>
                  <a:pt x="61" y="1"/>
                </a:moveTo>
                <a:cubicBezTo>
                  <a:pt x="45" y="1"/>
                  <a:pt x="35" y="4"/>
                  <a:pt x="31" y="12"/>
                </a:cubicBezTo>
                <a:cubicBezTo>
                  <a:pt x="0" y="64"/>
                  <a:pt x="292" y="290"/>
                  <a:pt x="682" y="516"/>
                </a:cubicBezTo>
                <a:cubicBezTo>
                  <a:pt x="1018" y="710"/>
                  <a:pt x="1317" y="840"/>
                  <a:pt x="1414" y="840"/>
                </a:cubicBezTo>
                <a:cubicBezTo>
                  <a:pt x="1430" y="840"/>
                  <a:pt x="1441" y="837"/>
                  <a:pt x="1445" y="829"/>
                </a:cubicBezTo>
                <a:cubicBezTo>
                  <a:pt x="1475" y="777"/>
                  <a:pt x="1185" y="550"/>
                  <a:pt x="793" y="325"/>
                </a:cubicBezTo>
                <a:cubicBezTo>
                  <a:pt x="457" y="131"/>
                  <a:pt x="158"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3"/>
          <p:cNvSpPr/>
          <p:nvPr/>
        </p:nvSpPr>
        <p:spPr>
          <a:xfrm>
            <a:off x="5259705" y="1698226"/>
            <a:ext cx="153338" cy="87265"/>
          </a:xfrm>
          <a:custGeom>
            <a:avLst/>
            <a:gdLst/>
            <a:ahLst/>
            <a:cxnLst/>
            <a:rect l="l" t="t" r="r" b="b"/>
            <a:pathLst>
              <a:path w="1476" h="840" extrusionOk="0">
                <a:moveTo>
                  <a:pt x="62" y="0"/>
                </a:moveTo>
                <a:cubicBezTo>
                  <a:pt x="46" y="0"/>
                  <a:pt x="35" y="4"/>
                  <a:pt x="31" y="11"/>
                </a:cubicBezTo>
                <a:cubicBezTo>
                  <a:pt x="0" y="63"/>
                  <a:pt x="292" y="289"/>
                  <a:pt x="683" y="514"/>
                </a:cubicBezTo>
                <a:cubicBezTo>
                  <a:pt x="1018" y="709"/>
                  <a:pt x="1317" y="839"/>
                  <a:pt x="1414" y="839"/>
                </a:cubicBezTo>
                <a:cubicBezTo>
                  <a:pt x="1430" y="839"/>
                  <a:pt x="1441" y="836"/>
                  <a:pt x="1445" y="829"/>
                </a:cubicBezTo>
                <a:cubicBezTo>
                  <a:pt x="1476" y="775"/>
                  <a:pt x="1185" y="549"/>
                  <a:pt x="793" y="324"/>
                </a:cubicBezTo>
                <a:cubicBezTo>
                  <a:pt x="459" y="130"/>
                  <a:pt x="160"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3"/>
          <p:cNvSpPr/>
          <p:nvPr/>
        </p:nvSpPr>
        <p:spPr>
          <a:xfrm>
            <a:off x="4685728" y="1698226"/>
            <a:ext cx="153234" cy="87265"/>
          </a:xfrm>
          <a:custGeom>
            <a:avLst/>
            <a:gdLst/>
            <a:ahLst/>
            <a:cxnLst/>
            <a:rect l="l" t="t" r="r" b="b"/>
            <a:pathLst>
              <a:path w="1475" h="840" extrusionOk="0">
                <a:moveTo>
                  <a:pt x="1413" y="0"/>
                </a:moveTo>
                <a:cubicBezTo>
                  <a:pt x="1316" y="0"/>
                  <a:pt x="1017" y="131"/>
                  <a:pt x="681" y="324"/>
                </a:cubicBezTo>
                <a:cubicBezTo>
                  <a:pt x="292" y="549"/>
                  <a:pt x="0" y="775"/>
                  <a:pt x="30" y="829"/>
                </a:cubicBezTo>
                <a:cubicBezTo>
                  <a:pt x="34" y="836"/>
                  <a:pt x="44" y="839"/>
                  <a:pt x="60" y="839"/>
                </a:cubicBezTo>
                <a:cubicBezTo>
                  <a:pt x="156" y="839"/>
                  <a:pt x="455" y="708"/>
                  <a:pt x="792" y="514"/>
                </a:cubicBezTo>
                <a:cubicBezTo>
                  <a:pt x="1182" y="289"/>
                  <a:pt x="1474" y="63"/>
                  <a:pt x="1444" y="11"/>
                </a:cubicBezTo>
                <a:cubicBezTo>
                  <a:pt x="1439" y="4"/>
                  <a:pt x="1429"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3"/>
          <p:cNvSpPr/>
          <p:nvPr/>
        </p:nvSpPr>
        <p:spPr>
          <a:xfrm>
            <a:off x="5259705" y="1366619"/>
            <a:ext cx="153442" cy="87369"/>
          </a:xfrm>
          <a:custGeom>
            <a:avLst/>
            <a:gdLst/>
            <a:ahLst/>
            <a:cxnLst/>
            <a:rect l="l" t="t" r="r" b="b"/>
            <a:pathLst>
              <a:path w="1477" h="841" extrusionOk="0">
                <a:moveTo>
                  <a:pt x="1415" y="1"/>
                </a:moveTo>
                <a:cubicBezTo>
                  <a:pt x="1319" y="1"/>
                  <a:pt x="1019" y="131"/>
                  <a:pt x="684" y="325"/>
                </a:cubicBezTo>
                <a:cubicBezTo>
                  <a:pt x="293" y="552"/>
                  <a:pt x="0" y="777"/>
                  <a:pt x="31" y="829"/>
                </a:cubicBezTo>
                <a:cubicBezTo>
                  <a:pt x="35" y="837"/>
                  <a:pt x="46" y="840"/>
                  <a:pt x="62" y="840"/>
                </a:cubicBezTo>
                <a:cubicBezTo>
                  <a:pt x="159" y="840"/>
                  <a:pt x="458" y="709"/>
                  <a:pt x="793" y="516"/>
                </a:cubicBezTo>
                <a:cubicBezTo>
                  <a:pt x="1183" y="291"/>
                  <a:pt x="1477" y="64"/>
                  <a:pt x="1446" y="12"/>
                </a:cubicBezTo>
                <a:cubicBezTo>
                  <a:pt x="1442" y="4"/>
                  <a:pt x="1431" y="1"/>
                  <a:pt x="1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3"/>
          <p:cNvSpPr/>
          <p:nvPr/>
        </p:nvSpPr>
        <p:spPr>
          <a:xfrm>
            <a:off x="4873764" y="1279458"/>
            <a:ext cx="78851" cy="121341"/>
          </a:xfrm>
          <a:custGeom>
            <a:avLst/>
            <a:gdLst/>
            <a:ahLst/>
            <a:cxnLst/>
            <a:rect l="l" t="t" r="r" b="b"/>
            <a:pathLst>
              <a:path w="759" h="1168" extrusionOk="0">
                <a:moveTo>
                  <a:pt x="50" y="1"/>
                </a:moveTo>
                <a:cubicBezTo>
                  <a:pt x="48" y="1"/>
                  <a:pt x="45" y="1"/>
                  <a:pt x="43" y="2"/>
                </a:cubicBezTo>
                <a:cubicBezTo>
                  <a:pt x="0" y="27"/>
                  <a:pt x="115" y="308"/>
                  <a:pt x="301" y="630"/>
                </a:cubicBezTo>
                <a:cubicBezTo>
                  <a:pt x="477" y="935"/>
                  <a:pt x="653" y="1168"/>
                  <a:pt x="708" y="1168"/>
                </a:cubicBezTo>
                <a:cubicBezTo>
                  <a:pt x="711" y="1168"/>
                  <a:pt x="713" y="1167"/>
                  <a:pt x="715" y="1166"/>
                </a:cubicBezTo>
                <a:cubicBezTo>
                  <a:pt x="758" y="1141"/>
                  <a:pt x="644" y="860"/>
                  <a:pt x="457" y="539"/>
                </a:cubicBezTo>
                <a:cubicBezTo>
                  <a:pt x="281" y="233"/>
                  <a:pt x="105" y="1"/>
                  <a:pt x="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3"/>
          <p:cNvSpPr/>
          <p:nvPr/>
        </p:nvSpPr>
        <p:spPr>
          <a:xfrm>
            <a:off x="5146260" y="1751416"/>
            <a:ext cx="78851" cy="121341"/>
          </a:xfrm>
          <a:custGeom>
            <a:avLst/>
            <a:gdLst/>
            <a:ahLst/>
            <a:cxnLst/>
            <a:rect l="l" t="t" r="r" b="b"/>
            <a:pathLst>
              <a:path w="759" h="1168" extrusionOk="0">
                <a:moveTo>
                  <a:pt x="51" y="1"/>
                </a:moveTo>
                <a:cubicBezTo>
                  <a:pt x="48" y="1"/>
                  <a:pt x="46" y="1"/>
                  <a:pt x="43" y="2"/>
                </a:cubicBezTo>
                <a:cubicBezTo>
                  <a:pt x="0" y="27"/>
                  <a:pt x="115" y="308"/>
                  <a:pt x="300" y="630"/>
                </a:cubicBezTo>
                <a:cubicBezTo>
                  <a:pt x="477" y="935"/>
                  <a:pt x="654" y="1168"/>
                  <a:pt x="707" y="1168"/>
                </a:cubicBezTo>
                <a:cubicBezTo>
                  <a:pt x="710" y="1168"/>
                  <a:pt x="713" y="1167"/>
                  <a:pt x="715" y="1166"/>
                </a:cubicBezTo>
                <a:cubicBezTo>
                  <a:pt x="759" y="1141"/>
                  <a:pt x="643" y="860"/>
                  <a:pt x="458" y="539"/>
                </a:cubicBezTo>
                <a:cubicBezTo>
                  <a:pt x="282" y="232"/>
                  <a:pt x="106" y="1"/>
                  <a:pt x="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3"/>
          <p:cNvSpPr/>
          <p:nvPr/>
        </p:nvSpPr>
        <p:spPr>
          <a:xfrm>
            <a:off x="4707025" y="1566601"/>
            <a:ext cx="139729" cy="19011"/>
          </a:xfrm>
          <a:custGeom>
            <a:avLst/>
            <a:gdLst/>
            <a:ahLst/>
            <a:cxnLst/>
            <a:rect l="l" t="t" r="r" b="b"/>
            <a:pathLst>
              <a:path w="1345" h="183" extrusionOk="0">
                <a:moveTo>
                  <a:pt x="673" y="0"/>
                </a:moveTo>
                <a:cubicBezTo>
                  <a:pt x="303" y="0"/>
                  <a:pt x="1" y="41"/>
                  <a:pt x="1" y="91"/>
                </a:cubicBezTo>
                <a:cubicBezTo>
                  <a:pt x="1" y="141"/>
                  <a:pt x="301" y="182"/>
                  <a:pt x="673" y="182"/>
                </a:cubicBezTo>
                <a:cubicBezTo>
                  <a:pt x="1043" y="182"/>
                  <a:pt x="1344" y="141"/>
                  <a:pt x="1344" y="91"/>
                </a:cubicBezTo>
                <a:cubicBezTo>
                  <a:pt x="1344" y="41"/>
                  <a:pt x="1043"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3"/>
          <p:cNvSpPr/>
          <p:nvPr/>
        </p:nvSpPr>
        <p:spPr>
          <a:xfrm>
            <a:off x="5252018" y="1566601"/>
            <a:ext cx="139625" cy="19011"/>
          </a:xfrm>
          <a:custGeom>
            <a:avLst/>
            <a:gdLst/>
            <a:ahLst/>
            <a:cxnLst/>
            <a:rect l="l" t="t" r="r" b="b"/>
            <a:pathLst>
              <a:path w="1344" h="183" extrusionOk="0">
                <a:moveTo>
                  <a:pt x="673" y="0"/>
                </a:moveTo>
                <a:cubicBezTo>
                  <a:pt x="302" y="0"/>
                  <a:pt x="1" y="41"/>
                  <a:pt x="2" y="91"/>
                </a:cubicBezTo>
                <a:cubicBezTo>
                  <a:pt x="2" y="141"/>
                  <a:pt x="302" y="182"/>
                  <a:pt x="673" y="182"/>
                </a:cubicBezTo>
                <a:cubicBezTo>
                  <a:pt x="1044" y="182"/>
                  <a:pt x="1344" y="141"/>
                  <a:pt x="1344" y="91"/>
                </a:cubicBezTo>
                <a:cubicBezTo>
                  <a:pt x="1344" y="41"/>
                  <a:pt x="1044" y="0"/>
                  <a:pt x="6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3"/>
          <p:cNvSpPr/>
          <p:nvPr/>
        </p:nvSpPr>
        <p:spPr>
          <a:xfrm>
            <a:off x="4873764" y="1751416"/>
            <a:ext cx="78851" cy="121341"/>
          </a:xfrm>
          <a:custGeom>
            <a:avLst/>
            <a:gdLst/>
            <a:ahLst/>
            <a:cxnLst/>
            <a:rect l="l" t="t" r="r" b="b"/>
            <a:pathLst>
              <a:path w="759" h="1168" extrusionOk="0">
                <a:moveTo>
                  <a:pt x="707" y="1"/>
                </a:moveTo>
                <a:cubicBezTo>
                  <a:pt x="653" y="1"/>
                  <a:pt x="477" y="233"/>
                  <a:pt x="300" y="539"/>
                </a:cubicBezTo>
                <a:cubicBezTo>
                  <a:pt x="115" y="860"/>
                  <a:pt x="0" y="1140"/>
                  <a:pt x="43" y="1166"/>
                </a:cubicBezTo>
                <a:cubicBezTo>
                  <a:pt x="45" y="1167"/>
                  <a:pt x="48" y="1168"/>
                  <a:pt x="50" y="1168"/>
                </a:cubicBezTo>
                <a:cubicBezTo>
                  <a:pt x="105" y="1168"/>
                  <a:pt x="281" y="935"/>
                  <a:pt x="457" y="630"/>
                </a:cubicBezTo>
                <a:cubicBezTo>
                  <a:pt x="643" y="308"/>
                  <a:pt x="758" y="28"/>
                  <a:pt x="714" y="2"/>
                </a:cubicBezTo>
                <a:cubicBezTo>
                  <a:pt x="712"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3"/>
          <p:cNvSpPr/>
          <p:nvPr/>
        </p:nvSpPr>
        <p:spPr>
          <a:xfrm>
            <a:off x="5146260" y="1279458"/>
            <a:ext cx="78851" cy="121341"/>
          </a:xfrm>
          <a:custGeom>
            <a:avLst/>
            <a:gdLst/>
            <a:ahLst/>
            <a:cxnLst/>
            <a:rect l="l" t="t" r="r" b="b"/>
            <a:pathLst>
              <a:path w="759" h="1168" extrusionOk="0">
                <a:moveTo>
                  <a:pt x="707" y="1"/>
                </a:moveTo>
                <a:cubicBezTo>
                  <a:pt x="654" y="1"/>
                  <a:pt x="477" y="233"/>
                  <a:pt x="300" y="539"/>
                </a:cubicBezTo>
                <a:cubicBezTo>
                  <a:pt x="115" y="860"/>
                  <a:pt x="0" y="1141"/>
                  <a:pt x="43" y="1166"/>
                </a:cubicBezTo>
                <a:cubicBezTo>
                  <a:pt x="46" y="1167"/>
                  <a:pt x="48" y="1168"/>
                  <a:pt x="51" y="1168"/>
                </a:cubicBezTo>
                <a:cubicBezTo>
                  <a:pt x="105" y="1168"/>
                  <a:pt x="282" y="935"/>
                  <a:pt x="458" y="630"/>
                </a:cubicBezTo>
                <a:cubicBezTo>
                  <a:pt x="643" y="308"/>
                  <a:pt x="759" y="28"/>
                  <a:pt x="715" y="2"/>
                </a:cubicBezTo>
                <a:cubicBezTo>
                  <a:pt x="713" y="1"/>
                  <a:pt x="710" y="1"/>
                  <a:pt x="7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3"/>
          <p:cNvSpPr/>
          <p:nvPr/>
        </p:nvSpPr>
        <p:spPr>
          <a:xfrm>
            <a:off x="3883511" y="5136983"/>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3"/>
          <p:cNvSpPr/>
          <p:nvPr/>
        </p:nvSpPr>
        <p:spPr>
          <a:xfrm>
            <a:off x="3883511" y="5007436"/>
            <a:ext cx="1758296" cy="104"/>
          </a:xfrm>
          <a:custGeom>
            <a:avLst/>
            <a:gdLst/>
            <a:ahLst/>
            <a:cxnLst/>
            <a:rect l="l" t="t" r="r" b="b"/>
            <a:pathLst>
              <a:path w="16925" h="1" fill="none" extrusionOk="0">
                <a:moveTo>
                  <a:pt x="0" y="1"/>
                </a:moveTo>
                <a:lnTo>
                  <a:pt x="16925" y="1"/>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3"/>
          <p:cNvSpPr/>
          <p:nvPr/>
        </p:nvSpPr>
        <p:spPr>
          <a:xfrm>
            <a:off x="3883511" y="4877889"/>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3"/>
          <p:cNvSpPr/>
          <p:nvPr/>
        </p:nvSpPr>
        <p:spPr>
          <a:xfrm>
            <a:off x="3883511" y="4748446"/>
            <a:ext cx="1758296" cy="104"/>
          </a:xfrm>
          <a:custGeom>
            <a:avLst/>
            <a:gdLst/>
            <a:ahLst/>
            <a:cxnLst/>
            <a:rect l="l" t="t" r="r" b="b"/>
            <a:pathLst>
              <a:path w="16925" h="1" fill="none" extrusionOk="0">
                <a:moveTo>
                  <a:pt x="0" y="0"/>
                </a:moveTo>
                <a:lnTo>
                  <a:pt x="16925" y="0"/>
                </a:ln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3"/>
          <p:cNvSpPr/>
          <p:nvPr/>
        </p:nvSpPr>
        <p:spPr>
          <a:xfrm>
            <a:off x="4294801" y="3979476"/>
            <a:ext cx="303144" cy="116977"/>
          </a:xfrm>
          <a:custGeom>
            <a:avLst/>
            <a:gdLst/>
            <a:ahLst/>
            <a:cxnLst/>
            <a:rect l="l" t="t" r="r" b="b"/>
            <a:pathLst>
              <a:path w="2918" h="1126" extrusionOk="0">
                <a:moveTo>
                  <a:pt x="1173" y="0"/>
                </a:moveTo>
                <a:cubicBezTo>
                  <a:pt x="525" y="0"/>
                  <a:pt x="1" y="563"/>
                  <a:pt x="1" y="563"/>
                </a:cubicBezTo>
                <a:cubicBezTo>
                  <a:pt x="1" y="563"/>
                  <a:pt x="526" y="1126"/>
                  <a:pt x="1173" y="1126"/>
                </a:cubicBezTo>
                <a:cubicBezTo>
                  <a:pt x="1640" y="1126"/>
                  <a:pt x="2043" y="834"/>
                  <a:pt x="2231" y="671"/>
                </a:cubicBezTo>
                <a:lnTo>
                  <a:pt x="2918" y="997"/>
                </a:lnTo>
                <a:lnTo>
                  <a:pt x="2918" y="128"/>
                </a:lnTo>
                <a:lnTo>
                  <a:pt x="2231" y="455"/>
                </a:lnTo>
                <a:cubicBezTo>
                  <a:pt x="2042" y="292"/>
                  <a:pt x="1640" y="0"/>
                  <a:pt x="1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3"/>
          <p:cNvSpPr/>
          <p:nvPr/>
        </p:nvSpPr>
        <p:spPr>
          <a:xfrm>
            <a:off x="5515475" y="3595303"/>
            <a:ext cx="303248" cy="117081"/>
          </a:xfrm>
          <a:custGeom>
            <a:avLst/>
            <a:gdLst/>
            <a:ahLst/>
            <a:cxnLst/>
            <a:rect l="l" t="t" r="r" b="b"/>
            <a:pathLst>
              <a:path w="2919" h="1127" extrusionOk="0">
                <a:moveTo>
                  <a:pt x="1174" y="1"/>
                </a:moveTo>
                <a:cubicBezTo>
                  <a:pt x="525" y="1"/>
                  <a:pt x="0" y="563"/>
                  <a:pt x="0" y="563"/>
                </a:cubicBezTo>
                <a:cubicBezTo>
                  <a:pt x="0" y="563"/>
                  <a:pt x="526" y="1126"/>
                  <a:pt x="1174" y="1126"/>
                </a:cubicBezTo>
                <a:cubicBezTo>
                  <a:pt x="1640" y="1126"/>
                  <a:pt x="2043" y="835"/>
                  <a:pt x="2231" y="671"/>
                </a:cubicBezTo>
                <a:lnTo>
                  <a:pt x="2918" y="997"/>
                </a:lnTo>
                <a:lnTo>
                  <a:pt x="2918" y="129"/>
                </a:lnTo>
                <a:lnTo>
                  <a:pt x="2231" y="455"/>
                </a:lnTo>
                <a:cubicBezTo>
                  <a:pt x="2043" y="294"/>
                  <a:pt x="1640"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3"/>
          <p:cNvSpPr/>
          <p:nvPr/>
        </p:nvSpPr>
        <p:spPr>
          <a:xfrm>
            <a:off x="4712843" y="3842346"/>
            <a:ext cx="178894" cy="68877"/>
          </a:xfrm>
          <a:custGeom>
            <a:avLst/>
            <a:gdLst/>
            <a:ahLst/>
            <a:cxnLst/>
            <a:rect l="l" t="t" r="r" b="b"/>
            <a:pathLst>
              <a:path w="1722" h="663" extrusionOk="0">
                <a:moveTo>
                  <a:pt x="694" y="1"/>
                </a:moveTo>
                <a:cubicBezTo>
                  <a:pt x="311" y="1"/>
                  <a:pt x="1" y="332"/>
                  <a:pt x="1" y="332"/>
                </a:cubicBezTo>
                <a:cubicBezTo>
                  <a:pt x="1" y="332"/>
                  <a:pt x="311" y="663"/>
                  <a:pt x="694" y="663"/>
                </a:cubicBezTo>
                <a:cubicBezTo>
                  <a:pt x="968" y="663"/>
                  <a:pt x="1206" y="491"/>
                  <a:pt x="1318" y="394"/>
                </a:cubicBezTo>
                <a:lnTo>
                  <a:pt x="1722" y="586"/>
                </a:lnTo>
                <a:lnTo>
                  <a:pt x="1722" y="74"/>
                </a:lnTo>
                <a:lnTo>
                  <a:pt x="1318" y="267"/>
                </a:lnTo>
                <a:cubicBezTo>
                  <a:pt x="1206" y="172"/>
                  <a:pt x="970"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3"/>
          <p:cNvSpPr/>
          <p:nvPr/>
        </p:nvSpPr>
        <p:spPr>
          <a:xfrm>
            <a:off x="4425699" y="3680905"/>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1"/>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3"/>
          <p:cNvSpPr/>
          <p:nvPr/>
        </p:nvSpPr>
        <p:spPr>
          <a:xfrm>
            <a:off x="3904393" y="3989553"/>
            <a:ext cx="144611" cy="55788"/>
          </a:xfrm>
          <a:custGeom>
            <a:avLst/>
            <a:gdLst/>
            <a:ahLst/>
            <a:cxnLst/>
            <a:rect l="l" t="t" r="r" b="b"/>
            <a:pathLst>
              <a:path w="1392" h="537" extrusionOk="0">
                <a:moveTo>
                  <a:pt x="559" y="1"/>
                </a:moveTo>
                <a:cubicBezTo>
                  <a:pt x="251" y="1"/>
                  <a:pt x="1" y="270"/>
                  <a:pt x="1" y="270"/>
                </a:cubicBezTo>
                <a:cubicBezTo>
                  <a:pt x="1" y="270"/>
                  <a:pt x="251" y="537"/>
                  <a:pt x="559" y="537"/>
                </a:cubicBezTo>
                <a:cubicBezTo>
                  <a:pt x="782" y="537"/>
                  <a:pt x="974" y="398"/>
                  <a:pt x="1064" y="321"/>
                </a:cubicBezTo>
                <a:lnTo>
                  <a:pt x="1391" y="475"/>
                </a:lnTo>
                <a:lnTo>
                  <a:pt x="1391" y="62"/>
                </a:lnTo>
                <a:lnTo>
                  <a:pt x="1064" y="219"/>
                </a:lnTo>
                <a:cubicBezTo>
                  <a:pt x="974" y="140"/>
                  <a:pt x="782"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3"/>
          <p:cNvSpPr/>
          <p:nvPr/>
        </p:nvSpPr>
        <p:spPr>
          <a:xfrm>
            <a:off x="4147073" y="4145383"/>
            <a:ext cx="144404" cy="55788"/>
          </a:xfrm>
          <a:custGeom>
            <a:avLst/>
            <a:gdLst/>
            <a:ahLst/>
            <a:cxnLst/>
            <a:rect l="l" t="t" r="r" b="b"/>
            <a:pathLst>
              <a:path w="1390" h="537" extrusionOk="0">
                <a:moveTo>
                  <a:pt x="559" y="1"/>
                </a:moveTo>
                <a:cubicBezTo>
                  <a:pt x="251" y="1"/>
                  <a:pt x="1" y="270"/>
                  <a:pt x="1" y="270"/>
                </a:cubicBezTo>
                <a:cubicBezTo>
                  <a:pt x="1" y="270"/>
                  <a:pt x="251" y="537"/>
                  <a:pt x="559" y="537"/>
                </a:cubicBezTo>
                <a:cubicBezTo>
                  <a:pt x="781" y="537"/>
                  <a:pt x="974" y="398"/>
                  <a:pt x="1063" y="321"/>
                </a:cubicBezTo>
                <a:lnTo>
                  <a:pt x="1390" y="475"/>
                </a:lnTo>
                <a:lnTo>
                  <a:pt x="1390" y="62"/>
                </a:lnTo>
                <a:lnTo>
                  <a:pt x="1063" y="219"/>
                </a:lnTo>
                <a:cubicBezTo>
                  <a:pt x="974" y="141"/>
                  <a:pt x="781" y="1"/>
                  <a:pt x="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3"/>
          <p:cNvSpPr/>
          <p:nvPr/>
        </p:nvSpPr>
        <p:spPr>
          <a:xfrm>
            <a:off x="5251186" y="3662310"/>
            <a:ext cx="144508" cy="55788"/>
          </a:xfrm>
          <a:custGeom>
            <a:avLst/>
            <a:gdLst/>
            <a:ahLst/>
            <a:cxnLst/>
            <a:rect l="l" t="t" r="r" b="b"/>
            <a:pathLst>
              <a:path w="1391" h="537" extrusionOk="0">
                <a:moveTo>
                  <a:pt x="559" y="0"/>
                </a:moveTo>
                <a:cubicBezTo>
                  <a:pt x="251" y="0"/>
                  <a:pt x="0" y="269"/>
                  <a:pt x="0" y="269"/>
                </a:cubicBezTo>
                <a:cubicBezTo>
                  <a:pt x="0" y="269"/>
                  <a:pt x="251" y="536"/>
                  <a:pt x="559" y="536"/>
                </a:cubicBezTo>
                <a:cubicBezTo>
                  <a:pt x="782" y="536"/>
                  <a:pt x="973" y="397"/>
                  <a:pt x="1063" y="320"/>
                </a:cubicBezTo>
                <a:lnTo>
                  <a:pt x="1391" y="475"/>
                </a:lnTo>
                <a:lnTo>
                  <a:pt x="1391" y="62"/>
                </a:lnTo>
                <a:lnTo>
                  <a:pt x="1063" y="218"/>
                </a:lnTo>
                <a:cubicBezTo>
                  <a:pt x="973" y="140"/>
                  <a:pt x="782" y="0"/>
                  <a:pt x="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3"/>
          <p:cNvSpPr/>
          <p:nvPr/>
        </p:nvSpPr>
        <p:spPr>
          <a:xfrm>
            <a:off x="5402031" y="3822192"/>
            <a:ext cx="116977" cy="45191"/>
          </a:xfrm>
          <a:custGeom>
            <a:avLst/>
            <a:gdLst/>
            <a:ahLst/>
            <a:cxnLst/>
            <a:rect l="l" t="t" r="r" b="b"/>
            <a:pathLst>
              <a:path w="1126" h="435" extrusionOk="0">
                <a:moveTo>
                  <a:pt x="453" y="0"/>
                </a:moveTo>
                <a:cubicBezTo>
                  <a:pt x="202" y="0"/>
                  <a:pt x="0" y="218"/>
                  <a:pt x="0" y="218"/>
                </a:cubicBezTo>
                <a:cubicBezTo>
                  <a:pt x="0" y="218"/>
                  <a:pt x="202" y="435"/>
                  <a:pt x="453" y="435"/>
                </a:cubicBezTo>
                <a:cubicBezTo>
                  <a:pt x="634" y="435"/>
                  <a:pt x="788" y="322"/>
                  <a:pt x="861" y="260"/>
                </a:cubicBezTo>
                <a:lnTo>
                  <a:pt x="1126" y="385"/>
                </a:lnTo>
                <a:lnTo>
                  <a:pt x="1126" y="49"/>
                </a:lnTo>
                <a:lnTo>
                  <a:pt x="861" y="174"/>
                </a:lnTo>
                <a:cubicBezTo>
                  <a:pt x="789" y="113"/>
                  <a:pt x="634"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3"/>
          <p:cNvSpPr/>
          <p:nvPr/>
        </p:nvSpPr>
        <p:spPr>
          <a:xfrm>
            <a:off x="4025317" y="4288332"/>
            <a:ext cx="117081" cy="45295"/>
          </a:xfrm>
          <a:custGeom>
            <a:avLst/>
            <a:gdLst/>
            <a:ahLst/>
            <a:cxnLst/>
            <a:rect l="l" t="t" r="r" b="b"/>
            <a:pathLst>
              <a:path w="1127" h="436" extrusionOk="0">
                <a:moveTo>
                  <a:pt x="453" y="1"/>
                </a:moveTo>
                <a:cubicBezTo>
                  <a:pt x="203" y="1"/>
                  <a:pt x="1" y="219"/>
                  <a:pt x="1" y="219"/>
                </a:cubicBezTo>
                <a:cubicBezTo>
                  <a:pt x="1" y="219"/>
                  <a:pt x="203" y="436"/>
                  <a:pt x="453" y="436"/>
                </a:cubicBezTo>
                <a:cubicBezTo>
                  <a:pt x="633" y="436"/>
                  <a:pt x="789" y="323"/>
                  <a:pt x="861" y="261"/>
                </a:cubicBezTo>
                <a:lnTo>
                  <a:pt x="1126" y="387"/>
                </a:lnTo>
                <a:lnTo>
                  <a:pt x="1126" y="51"/>
                </a:lnTo>
                <a:lnTo>
                  <a:pt x="861" y="177"/>
                </a:lnTo>
                <a:cubicBezTo>
                  <a:pt x="789" y="113"/>
                  <a:pt x="632"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3"/>
          <p:cNvSpPr/>
          <p:nvPr/>
        </p:nvSpPr>
        <p:spPr>
          <a:xfrm>
            <a:off x="4819535" y="4132397"/>
            <a:ext cx="116977" cy="45295"/>
          </a:xfrm>
          <a:custGeom>
            <a:avLst/>
            <a:gdLst/>
            <a:ahLst/>
            <a:cxnLst/>
            <a:rect l="l" t="t" r="r" b="b"/>
            <a:pathLst>
              <a:path w="1126" h="436" extrusionOk="0">
                <a:moveTo>
                  <a:pt x="452" y="1"/>
                </a:moveTo>
                <a:cubicBezTo>
                  <a:pt x="202" y="1"/>
                  <a:pt x="0" y="218"/>
                  <a:pt x="0" y="218"/>
                </a:cubicBezTo>
                <a:cubicBezTo>
                  <a:pt x="0" y="218"/>
                  <a:pt x="202" y="436"/>
                  <a:pt x="452" y="436"/>
                </a:cubicBezTo>
                <a:cubicBezTo>
                  <a:pt x="634" y="436"/>
                  <a:pt x="788" y="323"/>
                  <a:pt x="861" y="261"/>
                </a:cubicBezTo>
                <a:lnTo>
                  <a:pt x="1126" y="386"/>
                </a:lnTo>
                <a:lnTo>
                  <a:pt x="1126" y="51"/>
                </a:lnTo>
                <a:lnTo>
                  <a:pt x="861" y="176"/>
                </a:lnTo>
                <a:cubicBezTo>
                  <a:pt x="788" y="113"/>
                  <a:pt x="634"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3"/>
          <p:cNvSpPr/>
          <p:nvPr/>
        </p:nvSpPr>
        <p:spPr>
          <a:xfrm>
            <a:off x="3446562" y="2416915"/>
            <a:ext cx="264601" cy="206217"/>
          </a:xfrm>
          <a:custGeom>
            <a:avLst/>
            <a:gdLst/>
            <a:ahLst/>
            <a:cxnLst/>
            <a:rect l="l" t="t" r="r" b="b"/>
            <a:pathLst>
              <a:path w="2547" h="1985" fill="none" extrusionOk="0">
                <a:moveTo>
                  <a:pt x="1" y="1985"/>
                </a:moveTo>
                <a:cubicBezTo>
                  <a:pt x="140" y="1351"/>
                  <a:pt x="659" y="1"/>
                  <a:pt x="2546" y="22"/>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3"/>
          <p:cNvSpPr/>
          <p:nvPr/>
        </p:nvSpPr>
        <p:spPr>
          <a:xfrm>
            <a:off x="3429940" y="2606197"/>
            <a:ext cx="38334" cy="50074"/>
          </a:xfrm>
          <a:custGeom>
            <a:avLst/>
            <a:gdLst/>
            <a:ahLst/>
            <a:cxnLst/>
            <a:rect l="l" t="t" r="r" b="b"/>
            <a:pathLst>
              <a:path w="369" h="482" extrusionOk="0">
                <a:moveTo>
                  <a:pt x="0" y="1"/>
                </a:moveTo>
                <a:lnTo>
                  <a:pt x="111" y="482"/>
                </a:lnTo>
                <a:lnTo>
                  <a:pt x="368" y="61"/>
                </a:lnTo>
                <a:lnTo>
                  <a:pt x="167" y="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3"/>
          <p:cNvSpPr/>
          <p:nvPr/>
        </p:nvSpPr>
        <p:spPr>
          <a:xfrm>
            <a:off x="5395797" y="2449847"/>
            <a:ext cx="666127" cy="456689"/>
          </a:xfrm>
          <a:custGeom>
            <a:avLst/>
            <a:gdLst/>
            <a:ahLst/>
            <a:cxnLst/>
            <a:rect l="l" t="t" r="r" b="b"/>
            <a:pathLst>
              <a:path w="6412" h="4396" fill="none" extrusionOk="0">
                <a:moveTo>
                  <a:pt x="6411" y="4395"/>
                </a:moveTo>
                <a:cubicBezTo>
                  <a:pt x="5940" y="3360"/>
                  <a:pt x="4083" y="1"/>
                  <a:pt x="1" y="337"/>
                </a:cubicBezTo>
              </a:path>
            </a:pathLst>
          </a:custGeom>
          <a:noFill/>
          <a:ln w="25" cap="flat" cmpd="sng">
            <a:solidFill>
              <a:srgbClr val="FFFFFF"/>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3"/>
          <p:cNvSpPr/>
          <p:nvPr/>
        </p:nvSpPr>
        <p:spPr>
          <a:xfrm>
            <a:off x="6038340" y="2886171"/>
            <a:ext cx="36672" cy="51320"/>
          </a:xfrm>
          <a:custGeom>
            <a:avLst/>
            <a:gdLst/>
            <a:ahLst/>
            <a:cxnLst/>
            <a:rect l="l" t="t" r="r" b="b"/>
            <a:pathLst>
              <a:path w="353" h="494" extrusionOk="0">
                <a:moveTo>
                  <a:pt x="343" y="1"/>
                </a:moveTo>
                <a:lnTo>
                  <a:pt x="215" y="174"/>
                </a:lnTo>
                <a:lnTo>
                  <a:pt x="0" y="148"/>
                </a:lnTo>
                <a:lnTo>
                  <a:pt x="352" y="493"/>
                </a:lnTo>
                <a:lnTo>
                  <a:pt x="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3"/>
          <p:cNvSpPr/>
          <p:nvPr/>
        </p:nvSpPr>
        <p:spPr>
          <a:xfrm>
            <a:off x="3428070" y="1723782"/>
            <a:ext cx="367762" cy="174531"/>
          </a:xfrm>
          <a:custGeom>
            <a:avLst/>
            <a:gdLst/>
            <a:ahLst/>
            <a:cxnLst/>
            <a:rect l="l" t="t" r="r" b="b"/>
            <a:pathLst>
              <a:path w="3540" h="1680" extrusionOk="0">
                <a:moveTo>
                  <a:pt x="2197" y="0"/>
                </a:moveTo>
                <a:cubicBezTo>
                  <a:pt x="1814" y="0"/>
                  <a:pt x="1494" y="267"/>
                  <a:pt x="1410" y="627"/>
                </a:cubicBezTo>
                <a:lnTo>
                  <a:pt x="1403" y="627"/>
                </a:lnTo>
                <a:cubicBezTo>
                  <a:pt x="1106" y="627"/>
                  <a:pt x="860" y="852"/>
                  <a:pt x="828" y="1141"/>
                </a:cubicBezTo>
                <a:cubicBezTo>
                  <a:pt x="753" y="1105"/>
                  <a:pt x="670" y="1085"/>
                  <a:pt x="580" y="1085"/>
                </a:cubicBezTo>
                <a:cubicBezTo>
                  <a:pt x="261" y="1085"/>
                  <a:pt x="1" y="1345"/>
                  <a:pt x="1" y="1664"/>
                </a:cubicBezTo>
                <a:cubicBezTo>
                  <a:pt x="1" y="1669"/>
                  <a:pt x="1" y="1674"/>
                  <a:pt x="2" y="1679"/>
                </a:cubicBezTo>
                <a:lnTo>
                  <a:pt x="3537" y="1679"/>
                </a:lnTo>
                <a:cubicBezTo>
                  <a:pt x="3538" y="1664"/>
                  <a:pt x="3540" y="1649"/>
                  <a:pt x="3540" y="1633"/>
                </a:cubicBezTo>
                <a:cubicBezTo>
                  <a:pt x="3540" y="1316"/>
                  <a:pt x="3284" y="1058"/>
                  <a:pt x="2968" y="1054"/>
                </a:cubicBezTo>
                <a:cubicBezTo>
                  <a:pt x="2992" y="977"/>
                  <a:pt x="3006" y="894"/>
                  <a:pt x="3006" y="809"/>
                </a:cubicBezTo>
                <a:cubicBezTo>
                  <a:pt x="3006" y="363"/>
                  <a:pt x="2645" y="0"/>
                  <a:pt x="219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3"/>
          <p:cNvSpPr/>
          <p:nvPr/>
        </p:nvSpPr>
        <p:spPr>
          <a:xfrm>
            <a:off x="5290040" y="1954099"/>
            <a:ext cx="380124" cy="180453"/>
          </a:xfrm>
          <a:custGeom>
            <a:avLst/>
            <a:gdLst/>
            <a:ahLst/>
            <a:cxnLst/>
            <a:rect l="l" t="t" r="r" b="b"/>
            <a:pathLst>
              <a:path w="3659" h="1737" extrusionOk="0">
                <a:moveTo>
                  <a:pt x="1388" y="1"/>
                </a:moveTo>
                <a:cubicBezTo>
                  <a:pt x="927" y="1"/>
                  <a:pt x="552" y="376"/>
                  <a:pt x="552" y="838"/>
                </a:cubicBezTo>
                <a:cubicBezTo>
                  <a:pt x="552" y="926"/>
                  <a:pt x="567" y="1010"/>
                  <a:pt x="592" y="1090"/>
                </a:cubicBezTo>
                <a:cubicBezTo>
                  <a:pt x="265" y="1094"/>
                  <a:pt x="1" y="1360"/>
                  <a:pt x="1" y="1689"/>
                </a:cubicBezTo>
                <a:cubicBezTo>
                  <a:pt x="1" y="1706"/>
                  <a:pt x="2" y="1722"/>
                  <a:pt x="4" y="1737"/>
                </a:cubicBezTo>
                <a:lnTo>
                  <a:pt x="4" y="1735"/>
                </a:lnTo>
                <a:lnTo>
                  <a:pt x="3658" y="1735"/>
                </a:lnTo>
                <a:cubicBezTo>
                  <a:pt x="3659" y="1730"/>
                  <a:pt x="3659" y="1725"/>
                  <a:pt x="3659" y="1720"/>
                </a:cubicBezTo>
                <a:cubicBezTo>
                  <a:pt x="3659" y="1389"/>
                  <a:pt x="3391" y="1120"/>
                  <a:pt x="3059" y="1120"/>
                </a:cubicBezTo>
                <a:cubicBezTo>
                  <a:pt x="2968" y="1120"/>
                  <a:pt x="2881" y="1141"/>
                  <a:pt x="2803" y="1179"/>
                </a:cubicBezTo>
                <a:cubicBezTo>
                  <a:pt x="2770" y="881"/>
                  <a:pt x="2517" y="648"/>
                  <a:pt x="2209" y="648"/>
                </a:cubicBezTo>
                <a:lnTo>
                  <a:pt x="2202" y="648"/>
                </a:lnTo>
                <a:cubicBezTo>
                  <a:pt x="2117" y="277"/>
                  <a:pt x="1785" y="1"/>
                  <a:pt x="138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3"/>
          <p:cNvSpPr/>
          <p:nvPr/>
        </p:nvSpPr>
        <p:spPr>
          <a:xfrm>
            <a:off x="5591936" y="1262005"/>
            <a:ext cx="497829" cy="196763"/>
          </a:xfrm>
          <a:custGeom>
            <a:avLst/>
            <a:gdLst/>
            <a:ahLst/>
            <a:cxnLst/>
            <a:rect l="l" t="t" r="r" b="b"/>
            <a:pathLst>
              <a:path w="4792" h="1894" extrusionOk="0">
                <a:moveTo>
                  <a:pt x="2762" y="1"/>
                </a:moveTo>
                <a:cubicBezTo>
                  <a:pt x="2441" y="1"/>
                  <a:pt x="2165" y="189"/>
                  <a:pt x="2035" y="460"/>
                </a:cubicBezTo>
                <a:cubicBezTo>
                  <a:pt x="1940" y="420"/>
                  <a:pt x="1835" y="399"/>
                  <a:pt x="1726" y="399"/>
                </a:cubicBezTo>
                <a:cubicBezTo>
                  <a:pt x="1355" y="399"/>
                  <a:pt x="1043" y="649"/>
                  <a:pt x="947" y="990"/>
                </a:cubicBezTo>
                <a:cubicBezTo>
                  <a:pt x="903" y="983"/>
                  <a:pt x="856" y="978"/>
                  <a:pt x="809" y="978"/>
                </a:cubicBezTo>
                <a:cubicBezTo>
                  <a:pt x="363" y="978"/>
                  <a:pt x="1" y="1340"/>
                  <a:pt x="1" y="1786"/>
                </a:cubicBezTo>
                <a:cubicBezTo>
                  <a:pt x="1" y="1823"/>
                  <a:pt x="5" y="1858"/>
                  <a:pt x="9" y="1894"/>
                </a:cubicBezTo>
                <a:lnTo>
                  <a:pt x="4762" y="1894"/>
                </a:lnTo>
                <a:lnTo>
                  <a:pt x="4762" y="1892"/>
                </a:lnTo>
                <a:cubicBezTo>
                  <a:pt x="4781" y="1835"/>
                  <a:pt x="4791" y="1774"/>
                  <a:pt x="4791" y="1709"/>
                </a:cubicBezTo>
                <a:cubicBezTo>
                  <a:pt x="4791" y="1390"/>
                  <a:pt x="4531" y="1130"/>
                  <a:pt x="4211" y="1130"/>
                </a:cubicBezTo>
                <a:cubicBezTo>
                  <a:pt x="4195" y="1130"/>
                  <a:pt x="4178" y="1131"/>
                  <a:pt x="4162" y="1132"/>
                </a:cubicBezTo>
                <a:cubicBezTo>
                  <a:pt x="4126" y="817"/>
                  <a:pt x="3858" y="570"/>
                  <a:pt x="3534" y="565"/>
                </a:cubicBezTo>
                <a:cubicBezTo>
                  <a:pt x="3429" y="238"/>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3"/>
          <p:cNvSpPr/>
          <p:nvPr/>
        </p:nvSpPr>
        <p:spPr>
          <a:xfrm>
            <a:off x="3795415" y="1387397"/>
            <a:ext cx="497725" cy="193646"/>
          </a:xfrm>
          <a:custGeom>
            <a:avLst/>
            <a:gdLst/>
            <a:ahLst/>
            <a:cxnLst/>
            <a:rect l="l" t="t" r="r" b="b"/>
            <a:pathLst>
              <a:path w="4791" h="1864" extrusionOk="0">
                <a:moveTo>
                  <a:pt x="2762" y="1"/>
                </a:moveTo>
                <a:cubicBezTo>
                  <a:pt x="2441" y="1"/>
                  <a:pt x="2165" y="189"/>
                  <a:pt x="2034" y="460"/>
                </a:cubicBezTo>
                <a:cubicBezTo>
                  <a:pt x="1940" y="420"/>
                  <a:pt x="1834" y="399"/>
                  <a:pt x="1726" y="399"/>
                </a:cubicBezTo>
                <a:cubicBezTo>
                  <a:pt x="1356" y="399"/>
                  <a:pt x="1043" y="650"/>
                  <a:pt x="947" y="991"/>
                </a:cubicBezTo>
                <a:cubicBezTo>
                  <a:pt x="902" y="983"/>
                  <a:pt x="856" y="978"/>
                  <a:pt x="809" y="978"/>
                </a:cubicBezTo>
                <a:cubicBezTo>
                  <a:pt x="363" y="978"/>
                  <a:pt x="1" y="1340"/>
                  <a:pt x="1" y="1786"/>
                </a:cubicBezTo>
                <a:cubicBezTo>
                  <a:pt x="1" y="1812"/>
                  <a:pt x="2" y="1838"/>
                  <a:pt x="5" y="1863"/>
                </a:cubicBezTo>
                <a:lnTo>
                  <a:pt x="4769" y="1863"/>
                </a:lnTo>
                <a:lnTo>
                  <a:pt x="4769" y="1862"/>
                </a:lnTo>
                <a:cubicBezTo>
                  <a:pt x="4783" y="1813"/>
                  <a:pt x="4790" y="1762"/>
                  <a:pt x="4790" y="1710"/>
                </a:cubicBezTo>
                <a:cubicBezTo>
                  <a:pt x="4790" y="1390"/>
                  <a:pt x="4530" y="1131"/>
                  <a:pt x="4211" y="1131"/>
                </a:cubicBezTo>
                <a:cubicBezTo>
                  <a:pt x="4195" y="1131"/>
                  <a:pt x="4177" y="1132"/>
                  <a:pt x="4161" y="1133"/>
                </a:cubicBezTo>
                <a:cubicBezTo>
                  <a:pt x="4125" y="817"/>
                  <a:pt x="3858" y="570"/>
                  <a:pt x="3533" y="567"/>
                </a:cubicBezTo>
                <a:cubicBezTo>
                  <a:pt x="3430" y="239"/>
                  <a:pt x="3124" y="1"/>
                  <a:pt x="2762"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3"/>
          <p:cNvSpPr/>
          <p:nvPr/>
        </p:nvSpPr>
        <p:spPr>
          <a:xfrm>
            <a:off x="6084050" y="1502919"/>
            <a:ext cx="344491" cy="121029"/>
          </a:xfrm>
          <a:custGeom>
            <a:avLst/>
            <a:gdLst/>
            <a:ahLst/>
            <a:cxnLst/>
            <a:rect l="l" t="t" r="r" b="b"/>
            <a:pathLst>
              <a:path w="3316" h="1165" extrusionOk="0">
                <a:moveTo>
                  <a:pt x="2086" y="0"/>
                </a:moveTo>
                <a:cubicBezTo>
                  <a:pt x="1816" y="0"/>
                  <a:pt x="1586" y="169"/>
                  <a:pt x="1494" y="407"/>
                </a:cubicBezTo>
                <a:cubicBezTo>
                  <a:pt x="1452" y="396"/>
                  <a:pt x="1408" y="388"/>
                  <a:pt x="1362" y="388"/>
                </a:cubicBezTo>
                <a:cubicBezTo>
                  <a:pt x="1152" y="388"/>
                  <a:pt x="976" y="524"/>
                  <a:pt x="911" y="710"/>
                </a:cubicBezTo>
                <a:cubicBezTo>
                  <a:pt x="825" y="667"/>
                  <a:pt x="726" y="642"/>
                  <a:pt x="624" y="642"/>
                </a:cubicBezTo>
                <a:cubicBezTo>
                  <a:pt x="312" y="642"/>
                  <a:pt x="53" y="867"/>
                  <a:pt x="0" y="1164"/>
                </a:cubicBezTo>
                <a:lnTo>
                  <a:pt x="3315" y="1164"/>
                </a:lnTo>
                <a:cubicBezTo>
                  <a:pt x="3295" y="939"/>
                  <a:pt x="3108" y="761"/>
                  <a:pt x="2876" y="761"/>
                </a:cubicBezTo>
                <a:cubicBezTo>
                  <a:pt x="2813" y="761"/>
                  <a:pt x="2752" y="776"/>
                  <a:pt x="2699" y="800"/>
                </a:cubicBezTo>
                <a:cubicBezTo>
                  <a:pt x="2713" y="747"/>
                  <a:pt x="2721" y="693"/>
                  <a:pt x="2721" y="635"/>
                </a:cubicBezTo>
                <a:cubicBezTo>
                  <a:pt x="2721" y="285"/>
                  <a:pt x="2436" y="0"/>
                  <a:pt x="2086" y="0"/>
                </a:cubicBezTo>
                <a:close/>
                <a:moveTo>
                  <a:pt x="3315" y="1164"/>
                </a:moveTo>
                <a:lnTo>
                  <a:pt x="3315" y="1164"/>
                </a:lnTo>
                <a:cubicBezTo>
                  <a:pt x="3315" y="1164"/>
                  <a:pt x="3315" y="1164"/>
                  <a:pt x="3315" y="1165"/>
                </a:cubicBezTo>
                <a:lnTo>
                  <a:pt x="3315" y="1164"/>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3"/>
          <p:cNvSpPr txBox="1"/>
          <p:nvPr/>
        </p:nvSpPr>
        <p:spPr>
          <a:xfrm>
            <a:off x="-284018" y="292625"/>
            <a:ext cx="9116318" cy="753393"/>
          </a:xfrm>
          <a:prstGeom prst="rect">
            <a:avLst/>
          </a:prstGeom>
          <a:noFill/>
          <a:ln>
            <a:noFill/>
          </a:ln>
        </p:spPr>
        <p:txBody>
          <a:bodyPr spcFirstLastPara="1" wrap="square" lIns="91425" tIns="91425" rIns="91425" bIns="91425" anchor="t" anchorCtr="0">
            <a:noAutofit/>
          </a:bodyPr>
          <a:lstStyle/>
          <a:p>
            <a:pPr algn="ctr"/>
            <a:r>
              <a:rPr lang="fr-FR" sz="2400" b="1" dirty="0" smtClean="0"/>
              <a:t>Visualisation de la </a:t>
            </a:r>
            <a:r>
              <a:rPr lang="fr-FR" sz="2400" b="1" dirty="0" err="1" smtClean="0"/>
              <a:t>DJU</a:t>
            </a:r>
            <a:endParaRPr lang="fr-FR" sz="2400" b="1" dirty="0" smtClean="0">
              <a:latin typeface="Fira Sans"/>
              <a:ea typeface="Fira Sans"/>
              <a:cs typeface="Fira Sans"/>
              <a:sym typeface="Fira Sans"/>
            </a:endParaRPr>
          </a:p>
        </p:txBody>
      </p:sp>
      <p:sp>
        <p:nvSpPr>
          <p:cNvPr id="138" name="Google Shape;636;p45"/>
          <p:cNvSpPr txBox="1">
            <a:spLocks noGrp="1"/>
          </p:cNvSpPr>
          <p:nvPr>
            <p:ph type="title"/>
          </p:nvPr>
        </p:nvSpPr>
        <p:spPr>
          <a:xfrm>
            <a:off x="457200" y="1039076"/>
            <a:ext cx="3816927" cy="658106"/>
          </a:xfrm>
          <a:prstGeom prst="rect">
            <a:avLst/>
          </a:prstGeom>
          <a:noFill/>
          <a:ln>
            <a:noFill/>
          </a:ln>
        </p:spPr>
        <p:txBody>
          <a:bodyPr spcFirstLastPara="1" wrap="square" lIns="91425" tIns="91425" rIns="91425" bIns="91425" anchor="ctr" anchorCtr="0">
            <a:noAutofit/>
          </a:bodyPr>
          <a:lstStyle/>
          <a:p>
            <a:pPr lvl="0">
              <a:buClrTx/>
              <a:buSzTx/>
              <a:defRPr/>
            </a:pPr>
            <a:r>
              <a:rPr lang="fr-FR" sz="1800" dirty="0" smtClean="0">
                <a:solidFill>
                  <a:schemeClr val="accent1"/>
                </a:solidFill>
              </a:rPr>
              <a:t>Série temporelle avec saisonnalité </a:t>
            </a:r>
            <a:endParaRPr kumimoji="0" sz="1800" i="0" u="none" strike="noStrike" kern="0" cap="none" spc="0" normalizeH="0" baseline="0" noProof="0">
              <a:ln>
                <a:noFill/>
              </a:ln>
              <a:solidFill>
                <a:schemeClr val="accent1"/>
              </a:solidFill>
              <a:effectLst/>
              <a:uLnTx/>
              <a:uFillTx/>
            </a:endParaRPr>
          </a:p>
        </p:txBody>
      </p:sp>
      <p:sp>
        <p:nvSpPr>
          <p:cNvPr id="141" name="ZoneTexte 140"/>
          <p:cNvSpPr txBox="1"/>
          <p:nvPr/>
        </p:nvSpPr>
        <p:spPr>
          <a:xfrm>
            <a:off x="7100459" y="1468579"/>
            <a:ext cx="2279072" cy="307777"/>
          </a:xfrm>
          <a:prstGeom prst="rect">
            <a:avLst/>
          </a:prstGeom>
          <a:noFill/>
        </p:spPr>
        <p:txBody>
          <a:bodyPr wrap="square" rtlCol="0">
            <a:spAutoFit/>
          </a:bodyPr>
          <a:lstStyle/>
          <a:p>
            <a:r>
              <a:rPr lang="fr-FR" dirty="0" smtClean="0">
                <a:latin typeface="Fira Sans" charset="0"/>
              </a:rPr>
              <a:t>MODÈLE ADDITIF</a:t>
            </a:r>
            <a:endParaRPr lang="fr-FR" dirty="0">
              <a:latin typeface="Fira Sans" charset="0"/>
            </a:endParaRPr>
          </a:p>
        </p:txBody>
      </p:sp>
      <p:grpSp>
        <p:nvGrpSpPr>
          <p:cNvPr id="137" name="Groupe 136"/>
          <p:cNvGrpSpPr/>
          <p:nvPr/>
        </p:nvGrpSpPr>
        <p:grpSpPr>
          <a:xfrm>
            <a:off x="2727150" y="2735313"/>
            <a:ext cx="4117001" cy="2300813"/>
            <a:chOff x="2727150" y="2735313"/>
            <a:chExt cx="4117001" cy="2300813"/>
          </a:xfrm>
        </p:grpSpPr>
        <p:pic>
          <p:nvPicPr>
            <p:cNvPr id="3075" name="Picture 3"/>
            <p:cNvPicPr>
              <a:picLocks noChangeAspect="1" noChangeArrowheads="1"/>
            </p:cNvPicPr>
            <p:nvPr/>
          </p:nvPicPr>
          <p:blipFill>
            <a:blip r:embed="rId3"/>
            <a:srcRect/>
            <a:stretch>
              <a:fillRect/>
            </a:stretch>
          </p:blipFill>
          <p:spPr bwMode="auto">
            <a:xfrm>
              <a:off x="2727150" y="2735313"/>
              <a:ext cx="4111716" cy="2300813"/>
            </a:xfrm>
            <a:prstGeom prst="rect">
              <a:avLst/>
            </a:prstGeom>
            <a:noFill/>
            <a:ln w="9525">
              <a:noFill/>
              <a:miter lim="800000"/>
              <a:headEnd/>
              <a:tailEnd/>
            </a:ln>
            <a:effectLst/>
          </p:spPr>
        </p:pic>
        <p:cxnSp>
          <p:nvCxnSpPr>
            <p:cNvPr id="135" name="Connecteur droit 134"/>
            <p:cNvCxnSpPr/>
            <p:nvPr/>
          </p:nvCxnSpPr>
          <p:spPr>
            <a:xfrm>
              <a:off x="2964873" y="3186545"/>
              <a:ext cx="3879272" cy="0"/>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p:nvCxnSpPr>
          <p:spPr>
            <a:xfrm>
              <a:off x="2964879" y="4752053"/>
              <a:ext cx="3879272" cy="0"/>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Ecology Infographics by Slidesgo">
  <a:themeElements>
    <a:clrScheme name="Simple Light">
      <a:dk1>
        <a:srgbClr val="000000"/>
      </a:dk1>
      <a:lt1>
        <a:srgbClr val="FFFFFF"/>
      </a:lt1>
      <a:dk2>
        <a:srgbClr val="CCCCCC"/>
      </a:dk2>
      <a:lt2>
        <a:srgbClr val="045E6D"/>
      </a:lt2>
      <a:accent1>
        <a:srgbClr val="008499"/>
      </a:accent1>
      <a:accent2>
        <a:srgbClr val="A6E3E8"/>
      </a:accent2>
      <a:accent3>
        <a:srgbClr val="5D7C0A"/>
      </a:accent3>
      <a:accent4>
        <a:srgbClr val="87B212"/>
      </a:accent4>
      <a:accent5>
        <a:srgbClr val="C3D123"/>
      </a:accent5>
      <a:accent6>
        <a:srgbClr val="F7D7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2650</TotalTime>
  <Words>1655</Words>
  <PresentationFormat>Affichage à l'écran (16:9)</PresentationFormat>
  <Paragraphs>205</Paragraphs>
  <Slides>45</Slides>
  <Notes>32</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45</vt:i4>
      </vt:variant>
    </vt:vector>
  </HeadingPairs>
  <TitlesOfParts>
    <vt:vector size="55" baseType="lpstr">
      <vt:lpstr>Arial</vt:lpstr>
      <vt:lpstr>Fira Sans</vt:lpstr>
      <vt:lpstr>Calibri</vt:lpstr>
      <vt:lpstr>Times New Roman</vt:lpstr>
      <vt:lpstr>Proxima Nova</vt:lpstr>
      <vt:lpstr>Helvetica Neue</vt:lpstr>
      <vt:lpstr>raleway</vt:lpstr>
      <vt:lpstr>Proxima Nova Semibold</vt:lpstr>
      <vt:lpstr>Ecology Infographics by Slidesgo</vt:lpstr>
      <vt:lpstr>Slidesgo Final Pages</vt:lpstr>
      <vt:lpstr>Diapositive 1</vt:lpstr>
      <vt:lpstr>Contexte</vt:lpstr>
      <vt:lpstr>Diapositive 3</vt:lpstr>
      <vt:lpstr>Diapositive 4</vt:lpstr>
      <vt:lpstr>Description des données </vt:lpstr>
      <vt:lpstr>Description des données </vt:lpstr>
      <vt:lpstr>Dataframe final</vt:lpstr>
      <vt:lpstr>Variation à intervalle de temps régulier : composante saisonnière</vt:lpstr>
      <vt:lpstr>Série temporelle avec saisonnalité </vt:lpstr>
      <vt:lpstr> SAISONNALITÉS IDENTIQUES</vt:lpstr>
      <vt:lpstr>RÉSUMÉ MISSION 1</vt:lpstr>
      <vt:lpstr>Diapositive 12</vt:lpstr>
      <vt:lpstr> Relation linéaire entre la consommation et la DJU? Y = a + bX + ε    </vt:lpstr>
      <vt:lpstr> Relation linéaire entre la consommation et la DJU? Y = a + bX + ε    </vt:lpstr>
      <vt:lpstr> Test de Shapiro-Wilk  pvalue = 0.25 significative au niveau du test de 5% on accepte H0  Les données proviennent d’une distribution normale.   Ainsi on peut utiliser a et b pour corriger la consommation  </vt:lpstr>
      <vt:lpstr>Consoajustée = consoobservée – b*DJU </vt:lpstr>
      <vt:lpstr>RÉSUMÉ MISSION 2</vt:lpstr>
      <vt:lpstr>Diapositive 18</vt:lpstr>
      <vt:lpstr>Diapositive 19</vt:lpstr>
      <vt:lpstr>Tendance (Trend) :  invariant jusqu’en 2018-2019 puis chute</vt:lpstr>
      <vt:lpstr>Diapositive 21</vt:lpstr>
      <vt:lpstr>RÉSUMÉ MISSION 3</vt:lpstr>
      <vt:lpstr>Diapositive 23</vt:lpstr>
      <vt:lpstr>Lissage exponentielle, prend en compte la tendance et la saisonnalité </vt:lpstr>
      <vt:lpstr>Diapositive 25</vt:lpstr>
      <vt:lpstr>Modèle robuste et performant   On fait pareil pour la Méthode SARIMA</vt:lpstr>
      <vt:lpstr>Diapositive 27</vt:lpstr>
      <vt:lpstr>MODÈLE SARIMA </vt:lpstr>
      <vt:lpstr>Un modèle ARIMA est caractérisé par 3 termes  p, d, q </vt:lpstr>
      <vt:lpstr>Construire un modèle ARIMA regulier</vt:lpstr>
      <vt:lpstr>ADF (Augmented Dickey-Fuller)</vt:lpstr>
      <vt:lpstr>Stationnarisation de la série par différenciation </vt:lpstr>
      <vt:lpstr>Comment trouver l'ordre du terme AR (p) </vt:lpstr>
      <vt:lpstr>Comment trouver l'ordre du terme MA (q)¶ </vt:lpstr>
      <vt:lpstr>Construire un modèle SARIMA </vt:lpstr>
      <vt:lpstr>Règles de construction </vt:lpstr>
      <vt:lpstr>Diapositive 37</vt:lpstr>
      <vt:lpstr>Diapositive 38</vt:lpstr>
      <vt:lpstr>Diapositive 39</vt:lpstr>
      <vt:lpstr>Diapositive 40</vt:lpstr>
      <vt:lpstr>Diapositive 41</vt:lpstr>
      <vt:lpstr>Diapositive 42</vt:lpstr>
      <vt:lpstr>RÉSUMÉ MISSION 3</vt:lpstr>
      <vt:lpstr>Bibliographie </vt:lpstr>
      <vt:lpstr>MERCI POUR  VOTRE ATTENTION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MY FRANCE</dc:creator>
  <cp:lastModifiedBy>Utilisateur</cp:lastModifiedBy>
  <cp:revision>233</cp:revision>
  <dcterms:modified xsi:type="dcterms:W3CDTF">2022-02-07T15:38:13Z</dcterms:modified>
</cp:coreProperties>
</file>